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customXml/itemProps31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media/image2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2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3"/>
    <p:sldId id="325" r:id="rId4"/>
    <p:sldId id="326" r:id="rId5"/>
    <p:sldId id="294" r:id="rId6"/>
    <p:sldId id="298" r:id="rId7"/>
    <p:sldId id="328" r:id="rId8"/>
    <p:sldId id="320" r:id="rId9"/>
    <p:sldId id="299" r:id="rId10"/>
    <p:sldId id="319" r:id="rId11"/>
    <p:sldId id="272" r:id="rId12"/>
  </p:sldIdLst>
  <p:sldSz cx="12192000" cy="6858000"/>
  <p:notesSz cx="6858000" cy="9144000"/>
  <p:embeddedFontLst>
    <p:embeddedFont>
      <p:font typeface="黑体" panose="02010609060101010101" charset="-122"/>
      <p:regular r:id="rId20"/>
    </p:embeddedFont>
    <p:embeddedFont>
      <p:font typeface="仿宋" panose="02010609060101010101" charset="-122"/>
      <p:regular r:id="rId21"/>
    </p:embeddedFont>
    <p:embeddedFont>
      <p:font typeface="华文中宋" panose="02010600040101010101" charset="-122"/>
      <p:regular r:id="rId22"/>
    </p:embeddedFont>
    <p:embeddedFont>
      <p:font typeface="华文仿宋" panose="02010600040101010101" charset="-122"/>
      <p:regular r:id="rId23"/>
    </p:embeddedFont>
  </p:embeddedFontLst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4275"/>
    <a:srgbClr val="D9D9D9"/>
    <a:srgbClr val="AEBC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50" autoAdjust="0"/>
    <p:restoredTop sz="94660"/>
  </p:normalViewPr>
  <p:slideViewPr>
    <p:cSldViewPr snapToGrid="0">
      <p:cViewPr varScale="1">
        <p:scale>
          <a:sx n="89" d="100"/>
          <a:sy n="89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gs" Target="tags/tag32.xml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customXml" Target="../customXml/item1.xml"/><Relationship Id="rId18" Type="http://schemas.openxmlformats.org/officeDocument/2006/relationships/customXmlProps" Target="../customXml/itemProps3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汉仪旗黑-55简" panose="00020600040101010101" charset="-128"/>
              </a:rPr>
            </a:fld>
            <a:endParaRPr lang="zh-CN" altLang="en-US">
              <a:latin typeface="汉仪旗黑-55简" panose="00020600040101010101" charset="-128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汉仪旗黑-55简" panose="00020600040101010101" charset="-128"/>
              </a:rPr>
            </a:fld>
            <a:endParaRPr lang="zh-CN" altLang="en-US">
              <a:latin typeface="汉仪旗黑-55简" panose="00020600040101010101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7" Type="http://schemas.openxmlformats.org/officeDocument/2006/relationships/slideLayout" Target="../slideLayouts/slideLayout14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任意多边形 67"/>
          <p:cNvSpPr/>
          <p:nvPr/>
        </p:nvSpPr>
        <p:spPr>
          <a:xfrm>
            <a:off x="0" y="0"/>
            <a:ext cx="5296926" cy="3276544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342" h="5161">
                <a:moveTo>
                  <a:pt x="151" y="0"/>
                </a:moveTo>
                <a:cubicBezTo>
                  <a:pt x="212" y="108"/>
                  <a:pt x="344" y="480"/>
                  <a:pt x="333" y="900"/>
                </a:cubicBezTo>
                <a:cubicBezTo>
                  <a:pt x="340" y="1185"/>
                  <a:pt x="258" y="1720"/>
                  <a:pt x="138" y="2136"/>
                </a:cubicBezTo>
                <a:cubicBezTo>
                  <a:pt x="37" y="2462"/>
                  <a:pt x="-4" y="2904"/>
                  <a:pt x="0" y="3111"/>
                </a:cubicBezTo>
                <a:cubicBezTo>
                  <a:pt x="-10" y="4003"/>
                  <a:pt x="361" y="4723"/>
                  <a:pt x="766" y="4912"/>
                </a:cubicBezTo>
                <a:cubicBezTo>
                  <a:pt x="948" y="5095"/>
                  <a:pt x="1252" y="5168"/>
                  <a:pt x="1406" y="5160"/>
                </a:cubicBezTo>
                <a:cubicBezTo>
                  <a:pt x="3154" y="4827"/>
                  <a:pt x="4186" y="3274"/>
                  <a:pt x="4206" y="3320"/>
                </a:cubicBezTo>
                <a:cubicBezTo>
                  <a:pt x="4268" y="3248"/>
                  <a:pt x="4361" y="3144"/>
                  <a:pt x="4428" y="3073"/>
                </a:cubicBezTo>
                <a:lnTo>
                  <a:pt x="4988" y="2531"/>
                </a:lnTo>
                <a:cubicBezTo>
                  <a:pt x="5394" y="2123"/>
                  <a:pt x="5610" y="1939"/>
                  <a:pt x="5838" y="1743"/>
                </a:cubicBezTo>
                <a:cubicBezTo>
                  <a:pt x="5966" y="1634"/>
                  <a:pt x="6196" y="1432"/>
                  <a:pt x="6376" y="1268"/>
                </a:cubicBezTo>
                <a:cubicBezTo>
                  <a:pt x="6500" y="1166"/>
                  <a:pt x="6607" y="1056"/>
                  <a:pt x="6669" y="995"/>
                </a:cubicBezTo>
                <a:cubicBezTo>
                  <a:pt x="6737" y="925"/>
                  <a:pt x="6801" y="864"/>
                  <a:pt x="6841" y="839"/>
                </a:cubicBezTo>
                <a:cubicBezTo>
                  <a:pt x="6847" y="835"/>
                  <a:pt x="6856" y="829"/>
                  <a:pt x="6860" y="827"/>
                </a:cubicBezTo>
                <a:cubicBezTo>
                  <a:pt x="6906" y="787"/>
                  <a:pt x="6825" y="866"/>
                  <a:pt x="6940" y="759"/>
                </a:cubicBezTo>
                <a:cubicBezTo>
                  <a:pt x="7279" y="412"/>
                  <a:pt x="8013" y="79"/>
                  <a:pt x="8342" y="0"/>
                </a:cubicBezTo>
                <a:lnTo>
                  <a:pt x="151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0" y="0"/>
            <a:ext cx="4216400" cy="3051175"/>
          </a:xfrm>
          <a:custGeom>
            <a:avLst/>
            <a:gdLst>
              <a:gd name="connsiteX0" fmla="*/ 0 w 8331"/>
              <a:gd name="connsiteY0" fmla="*/ 3663 h 5372"/>
              <a:gd name="connsiteX1" fmla="*/ 92 w 8331"/>
              <a:gd name="connsiteY1" fmla="*/ 3603 h 5372"/>
              <a:gd name="connsiteX2" fmla="*/ 810 w 8331"/>
              <a:gd name="connsiteY2" fmla="*/ 3448 h 5372"/>
              <a:gd name="connsiteX3" fmla="*/ 1055 w 8331"/>
              <a:gd name="connsiteY3" fmla="*/ 3516 h 5372"/>
              <a:gd name="connsiteX4" fmla="*/ 1765 w 8331"/>
              <a:gd name="connsiteY4" fmla="*/ 4373 h 5372"/>
              <a:gd name="connsiteX5" fmla="*/ 2976 w 8331"/>
              <a:gd name="connsiteY5" fmla="*/ 5372 h 5372"/>
              <a:gd name="connsiteX6" fmla="*/ 2998 w 8331"/>
              <a:gd name="connsiteY6" fmla="*/ 5371 h 5372"/>
              <a:gd name="connsiteX7" fmla="*/ 3019 w 8331"/>
              <a:gd name="connsiteY7" fmla="*/ 5370 h 5372"/>
              <a:gd name="connsiteX8" fmla="*/ 3040 w 8331"/>
              <a:gd name="connsiteY8" fmla="*/ 5368 h 5372"/>
              <a:gd name="connsiteX9" fmla="*/ 3070 w 8331"/>
              <a:gd name="connsiteY9" fmla="*/ 5369 h 5372"/>
              <a:gd name="connsiteX10" fmla="*/ 3100 w 8331"/>
              <a:gd name="connsiteY10" fmla="*/ 5370 h 5372"/>
              <a:gd name="connsiteX11" fmla="*/ 4064 w 8331"/>
              <a:gd name="connsiteY11" fmla="*/ 4094 h 5372"/>
              <a:gd name="connsiteX12" fmla="*/ 4151 w 8331"/>
              <a:gd name="connsiteY12" fmla="*/ 3496 h 5372"/>
              <a:gd name="connsiteX13" fmla="*/ 4230 w 8331"/>
              <a:gd name="connsiteY13" fmla="*/ 3101 h 5372"/>
              <a:gd name="connsiteX14" fmla="*/ 4455 w 8331"/>
              <a:gd name="connsiteY14" fmla="*/ 2156 h 5372"/>
              <a:gd name="connsiteX15" fmla="*/ 4528 w 8331"/>
              <a:gd name="connsiteY15" fmla="*/ 1837 h 5372"/>
              <a:gd name="connsiteX16" fmla="*/ 4540 w 8331"/>
              <a:gd name="connsiteY16" fmla="*/ 1808 h 5372"/>
              <a:gd name="connsiteX17" fmla="*/ 6452 w 8331"/>
              <a:gd name="connsiteY17" fmla="*/ 360 h 5372"/>
              <a:gd name="connsiteX18" fmla="*/ 6506 w 8331"/>
              <a:gd name="connsiteY18" fmla="*/ 360 h 5372"/>
              <a:gd name="connsiteX19" fmla="*/ 6561 w 8331"/>
              <a:gd name="connsiteY19" fmla="*/ 362 h 5372"/>
              <a:gd name="connsiteX20" fmla="*/ 6616 w 8331"/>
              <a:gd name="connsiteY20" fmla="*/ 365 h 5372"/>
              <a:gd name="connsiteX21" fmla="*/ 6672 w 8331"/>
              <a:gd name="connsiteY21" fmla="*/ 369 h 5372"/>
              <a:gd name="connsiteX22" fmla="*/ 6679 w 8331"/>
              <a:gd name="connsiteY22" fmla="*/ 369 h 5372"/>
              <a:gd name="connsiteX23" fmla="*/ 7062 w 8331"/>
              <a:gd name="connsiteY23" fmla="*/ 377 h 5372"/>
              <a:gd name="connsiteX24" fmla="*/ 7089 w 8331"/>
              <a:gd name="connsiteY24" fmla="*/ 378 h 5372"/>
              <a:gd name="connsiteX25" fmla="*/ 7422 w 8331"/>
              <a:gd name="connsiteY25" fmla="*/ 384 h 5372"/>
              <a:gd name="connsiteX26" fmla="*/ 7440 w 8331"/>
              <a:gd name="connsiteY26" fmla="*/ 384 h 5372"/>
              <a:gd name="connsiteX27" fmla="*/ 7474 w 8331"/>
              <a:gd name="connsiteY27" fmla="*/ 384 h 5372"/>
              <a:gd name="connsiteX28" fmla="*/ 8331 w 8331"/>
              <a:gd name="connsiteY28" fmla="*/ 55 h 5372"/>
              <a:gd name="connsiteX29" fmla="*/ 8331 w 8331"/>
              <a:gd name="connsiteY29" fmla="*/ 49 h 5372"/>
              <a:gd name="connsiteX30" fmla="*/ 8330 w 8331"/>
              <a:gd name="connsiteY30" fmla="*/ 44 h 5372"/>
              <a:gd name="connsiteX31" fmla="*/ 8329 w 8331"/>
              <a:gd name="connsiteY31" fmla="*/ 38 h 5372"/>
              <a:gd name="connsiteX32" fmla="*/ 8328 w 8331"/>
              <a:gd name="connsiteY32" fmla="*/ 33 h 5372"/>
              <a:gd name="connsiteX33" fmla="*/ 8328 w 8331"/>
              <a:gd name="connsiteY33" fmla="*/ 25 h 5372"/>
              <a:gd name="connsiteX34" fmla="*/ 8328 w 8331"/>
              <a:gd name="connsiteY34" fmla="*/ 17 h 5372"/>
              <a:gd name="connsiteX35" fmla="*/ 8327 w 8331"/>
              <a:gd name="connsiteY35" fmla="*/ 9 h 5372"/>
              <a:gd name="connsiteX36" fmla="*/ 8326 w 8331"/>
              <a:gd name="connsiteY36" fmla="*/ 1 h 5372"/>
              <a:gd name="connsiteX37" fmla="*/ 8326 w 8331"/>
              <a:gd name="connsiteY37" fmla="*/ 0 h 5372"/>
              <a:gd name="connsiteX38" fmla="*/ 0 w 8331"/>
              <a:gd name="connsiteY38" fmla="*/ 0 h 5372"/>
              <a:gd name="connsiteX39" fmla="*/ 0 w 8331"/>
              <a:gd name="connsiteY39" fmla="*/ 3663 h 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331" h="5373">
                <a:moveTo>
                  <a:pt x="0" y="3663"/>
                </a:moveTo>
                <a:cubicBezTo>
                  <a:pt x="28" y="3645"/>
                  <a:pt x="91" y="3603"/>
                  <a:pt x="92" y="3603"/>
                </a:cubicBezTo>
                <a:cubicBezTo>
                  <a:pt x="412" y="3406"/>
                  <a:pt x="810" y="3448"/>
                  <a:pt x="810" y="3448"/>
                </a:cubicBezTo>
                <a:cubicBezTo>
                  <a:pt x="892" y="3471"/>
                  <a:pt x="945" y="3464"/>
                  <a:pt x="1055" y="3516"/>
                </a:cubicBezTo>
                <a:cubicBezTo>
                  <a:pt x="1207" y="3594"/>
                  <a:pt x="1487" y="3755"/>
                  <a:pt x="1765" y="4373"/>
                </a:cubicBezTo>
                <a:cubicBezTo>
                  <a:pt x="2018" y="5005"/>
                  <a:pt x="2598" y="5389"/>
                  <a:pt x="2976" y="5372"/>
                </a:cubicBezTo>
                <a:lnTo>
                  <a:pt x="2998" y="5371"/>
                </a:lnTo>
                <a:lnTo>
                  <a:pt x="3019" y="5370"/>
                </a:lnTo>
                <a:lnTo>
                  <a:pt x="3040" y="5368"/>
                </a:lnTo>
                <a:lnTo>
                  <a:pt x="3070" y="5369"/>
                </a:lnTo>
                <a:lnTo>
                  <a:pt x="3100" y="5370"/>
                </a:lnTo>
                <a:cubicBezTo>
                  <a:pt x="3702" y="5386"/>
                  <a:pt x="3971" y="4511"/>
                  <a:pt x="4064" y="4094"/>
                </a:cubicBezTo>
                <a:cubicBezTo>
                  <a:pt x="4131" y="3763"/>
                  <a:pt x="4122" y="3695"/>
                  <a:pt x="4151" y="3496"/>
                </a:cubicBezTo>
                <a:lnTo>
                  <a:pt x="4230" y="3101"/>
                </a:lnTo>
                <a:cubicBezTo>
                  <a:pt x="4312" y="2650"/>
                  <a:pt x="4345" y="2612"/>
                  <a:pt x="4455" y="2156"/>
                </a:cubicBezTo>
                <a:cubicBezTo>
                  <a:pt x="4499" y="2002"/>
                  <a:pt x="4502" y="1897"/>
                  <a:pt x="4528" y="1837"/>
                </a:cubicBezTo>
                <a:cubicBezTo>
                  <a:pt x="4533" y="1825"/>
                  <a:pt x="4539" y="1811"/>
                  <a:pt x="4540" y="1808"/>
                </a:cubicBezTo>
                <a:cubicBezTo>
                  <a:pt x="4693" y="1089"/>
                  <a:pt x="5488" y="341"/>
                  <a:pt x="6452" y="360"/>
                </a:cubicBezTo>
                <a:lnTo>
                  <a:pt x="6506" y="360"/>
                </a:lnTo>
                <a:lnTo>
                  <a:pt x="6561" y="362"/>
                </a:lnTo>
                <a:lnTo>
                  <a:pt x="6616" y="365"/>
                </a:lnTo>
                <a:lnTo>
                  <a:pt x="6672" y="369"/>
                </a:lnTo>
                <a:lnTo>
                  <a:pt x="6679" y="369"/>
                </a:lnTo>
                <a:cubicBezTo>
                  <a:pt x="6800" y="369"/>
                  <a:pt x="6990" y="375"/>
                  <a:pt x="7062" y="377"/>
                </a:cubicBezTo>
                <a:cubicBezTo>
                  <a:pt x="7073" y="377"/>
                  <a:pt x="7087" y="377"/>
                  <a:pt x="7089" y="378"/>
                </a:cubicBezTo>
                <a:cubicBezTo>
                  <a:pt x="7198" y="381"/>
                  <a:pt x="7367" y="384"/>
                  <a:pt x="7422" y="384"/>
                </a:cubicBezTo>
                <a:cubicBezTo>
                  <a:pt x="7430" y="384"/>
                  <a:pt x="7439" y="384"/>
                  <a:pt x="7440" y="384"/>
                </a:cubicBezTo>
                <a:lnTo>
                  <a:pt x="7474" y="384"/>
                </a:lnTo>
                <a:cubicBezTo>
                  <a:pt x="8145" y="384"/>
                  <a:pt x="8339" y="157"/>
                  <a:pt x="8331" y="55"/>
                </a:cubicBezTo>
                <a:lnTo>
                  <a:pt x="8331" y="49"/>
                </a:lnTo>
                <a:lnTo>
                  <a:pt x="8330" y="44"/>
                </a:lnTo>
                <a:lnTo>
                  <a:pt x="8329" y="38"/>
                </a:lnTo>
                <a:lnTo>
                  <a:pt x="8328" y="33"/>
                </a:lnTo>
                <a:lnTo>
                  <a:pt x="8328" y="25"/>
                </a:lnTo>
                <a:lnTo>
                  <a:pt x="8328" y="17"/>
                </a:lnTo>
                <a:lnTo>
                  <a:pt x="8327" y="9"/>
                </a:lnTo>
                <a:lnTo>
                  <a:pt x="8326" y="1"/>
                </a:lnTo>
                <a:lnTo>
                  <a:pt x="8326" y="0"/>
                </a:lnTo>
                <a:lnTo>
                  <a:pt x="0" y="0"/>
                </a:lnTo>
                <a:lnTo>
                  <a:pt x="0" y="3663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32" name="任意多边形 31"/>
          <p:cNvSpPr/>
          <p:nvPr/>
        </p:nvSpPr>
        <p:spPr>
          <a:xfrm flipH="1">
            <a:off x="9263380" y="5890260"/>
            <a:ext cx="2894965" cy="96774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63" h="1828">
                <a:moveTo>
                  <a:pt x="0" y="1826"/>
                </a:moveTo>
                <a:cubicBezTo>
                  <a:pt x="67" y="1515"/>
                  <a:pt x="444" y="952"/>
                  <a:pt x="1100" y="592"/>
                </a:cubicBezTo>
                <a:cubicBezTo>
                  <a:pt x="1617" y="286"/>
                  <a:pt x="2203" y="-11"/>
                  <a:pt x="2803" y="0"/>
                </a:cubicBezTo>
                <a:cubicBezTo>
                  <a:pt x="4009" y="-45"/>
                  <a:pt x="5024" y="827"/>
                  <a:pt x="5463" y="1826"/>
                </a:cubicBezTo>
                <a:lnTo>
                  <a:pt x="0" y="182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汉仪旗黑-55简" panose="00020600040101010101" charset="-128"/>
            </a:endParaRPr>
          </a:p>
        </p:txBody>
      </p:sp>
      <p:sp>
        <p:nvSpPr>
          <p:cNvPr id="77" name="任意多边形 76"/>
          <p:cNvSpPr/>
          <p:nvPr/>
        </p:nvSpPr>
        <p:spPr>
          <a:xfrm>
            <a:off x="8708801" y="4293644"/>
            <a:ext cx="3483199" cy="256372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85" h="4044">
                <a:moveTo>
                  <a:pt x="0" y="4037"/>
                </a:moveTo>
                <a:cubicBezTo>
                  <a:pt x="532" y="1406"/>
                  <a:pt x="3081" y="-124"/>
                  <a:pt x="3559" y="0"/>
                </a:cubicBezTo>
                <a:lnTo>
                  <a:pt x="3591" y="0"/>
                </a:lnTo>
                <a:lnTo>
                  <a:pt x="3715" y="6"/>
                </a:lnTo>
                <a:lnTo>
                  <a:pt x="3749" y="5"/>
                </a:lnTo>
                <a:lnTo>
                  <a:pt x="3783" y="5"/>
                </a:lnTo>
                <a:cubicBezTo>
                  <a:pt x="4501" y="-6"/>
                  <a:pt x="5429" y="992"/>
                  <a:pt x="5480" y="1519"/>
                </a:cubicBezTo>
                <a:lnTo>
                  <a:pt x="5485" y="1541"/>
                </a:lnTo>
                <a:lnTo>
                  <a:pt x="5485" y="4037"/>
                </a:lnTo>
                <a:lnTo>
                  <a:pt x="0" y="403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55" name="任意多边形 54"/>
          <p:cNvSpPr/>
          <p:nvPr/>
        </p:nvSpPr>
        <p:spPr>
          <a:xfrm>
            <a:off x="8021955" y="4669155"/>
            <a:ext cx="4170045" cy="2188210"/>
          </a:xfrm>
          <a:custGeom>
            <a:avLst/>
            <a:gdLst>
              <a:gd name="connsiteX0" fmla="*/ 0 w 7048"/>
              <a:gd name="connsiteY0" fmla="*/ 3698 h 3698"/>
              <a:gd name="connsiteX1" fmla="*/ 3188 w 7048"/>
              <a:gd name="connsiteY1" fmla="*/ 0 h 3698"/>
              <a:gd name="connsiteX2" fmla="*/ 3293 w 7048"/>
              <a:gd name="connsiteY2" fmla="*/ 4 h 3698"/>
              <a:gd name="connsiteX3" fmla="*/ 4791 w 7048"/>
              <a:gd name="connsiteY3" fmla="*/ 1085 h 3698"/>
              <a:gd name="connsiteX4" fmla="*/ 5430 w 7048"/>
              <a:gd name="connsiteY4" fmla="*/ 1784 h 3698"/>
              <a:gd name="connsiteX5" fmla="*/ 5524 w 7048"/>
              <a:gd name="connsiteY5" fmla="*/ 1782 h 3698"/>
              <a:gd name="connsiteX6" fmla="*/ 6708 w 7048"/>
              <a:gd name="connsiteY6" fmla="*/ 1018 h 3698"/>
              <a:gd name="connsiteX7" fmla="*/ 6722 w 7048"/>
              <a:gd name="connsiteY7" fmla="*/ 1006 h 3698"/>
              <a:gd name="connsiteX8" fmla="*/ 6737 w 7048"/>
              <a:gd name="connsiteY8" fmla="*/ 992 h 3698"/>
              <a:gd name="connsiteX9" fmla="*/ 6755 w 7048"/>
              <a:gd name="connsiteY9" fmla="*/ 976 h 3698"/>
              <a:gd name="connsiteX10" fmla="*/ 6773 w 7048"/>
              <a:gd name="connsiteY10" fmla="*/ 961 h 3698"/>
              <a:gd name="connsiteX11" fmla="*/ 6789 w 7048"/>
              <a:gd name="connsiteY11" fmla="*/ 945 h 3698"/>
              <a:gd name="connsiteX12" fmla="*/ 6793 w 7048"/>
              <a:gd name="connsiteY12" fmla="*/ 941 h 3698"/>
              <a:gd name="connsiteX13" fmla="*/ 7048 w 7048"/>
              <a:gd name="connsiteY13" fmla="*/ 716 h 3698"/>
              <a:gd name="connsiteX14" fmla="*/ 7048 w 7048"/>
              <a:gd name="connsiteY14" fmla="*/ 3698 h 3698"/>
              <a:gd name="connsiteX15" fmla="*/ 0 w 7048"/>
              <a:gd name="connsiteY15" fmla="*/ 3698 h 3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48" h="3698">
                <a:moveTo>
                  <a:pt x="0" y="3698"/>
                </a:moveTo>
                <a:cubicBezTo>
                  <a:pt x="213" y="1107"/>
                  <a:pt x="2537" y="11"/>
                  <a:pt x="3188" y="0"/>
                </a:cubicBezTo>
                <a:lnTo>
                  <a:pt x="3293" y="4"/>
                </a:lnTo>
                <a:cubicBezTo>
                  <a:pt x="3896" y="-17"/>
                  <a:pt x="4685" y="596"/>
                  <a:pt x="4791" y="1085"/>
                </a:cubicBezTo>
                <a:cubicBezTo>
                  <a:pt x="4887" y="1456"/>
                  <a:pt x="5188" y="1796"/>
                  <a:pt x="5430" y="1784"/>
                </a:cubicBezTo>
                <a:lnTo>
                  <a:pt x="5524" y="1782"/>
                </a:lnTo>
                <a:cubicBezTo>
                  <a:pt x="5847" y="1792"/>
                  <a:pt x="6462" y="1237"/>
                  <a:pt x="6708" y="1018"/>
                </a:cubicBezTo>
                <a:lnTo>
                  <a:pt x="6722" y="1006"/>
                </a:lnTo>
                <a:lnTo>
                  <a:pt x="6737" y="992"/>
                </a:lnTo>
                <a:lnTo>
                  <a:pt x="6755" y="976"/>
                </a:lnTo>
                <a:lnTo>
                  <a:pt x="6773" y="961"/>
                </a:lnTo>
                <a:lnTo>
                  <a:pt x="6789" y="945"/>
                </a:lnTo>
                <a:lnTo>
                  <a:pt x="6793" y="941"/>
                </a:lnTo>
                <a:cubicBezTo>
                  <a:pt x="6869" y="868"/>
                  <a:pt x="7028" y="731"/>
                  <a:pt x="7048" y="716"/>
                </a:cubicBezTo>
                <a:lnTo>
                  <a:pt x="7048" y="3698"/>
                </a:lnTo>
                <a:lnTo>
                  <a:pt x="0" y="3698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58" name="文本框 57" descr="7b0a20202020227461726765744d6f64756c65223a20226b6f6e6c696e65666f6e7473220a7d0a"/>
          <p:cNvSpPr txBox="1"/>
          <p:nvPr/>
        </p:nvSpPr>
        <p:spPr>
          <a:xfrm>
            <a:off x="1950720" y="2714625"/>
            <a:ext cx="9034780" cy="93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/>
            <a:r>
              <a:rPr lang="zh-CN" altLang="en-US" sz="5500" b="1" dirty="0">
                <a:solidFill>
                  <a:srgbClr val="2F4275"/>
                </a:solidFill>
                <a:uFillTx/>
                <a:latin typeface="宋体" panose="02010600030101010101" pitchFamily="2" charset="-122"/>
                <a:ea typeface="宋体" panose="02010600030101010101" pitchFamily="2" charset="-122"/>
                <a:cs typeface="汉仪旗黑-55简" panose="00020600040101010101" charset="-128"/>
                <a:sym typeface="汉仪旗黑-55简" panose="00020600040101010101" charset="-128"/>
              </a:rPr>
              <a:t>基于</a:t>
            </a:r>
            <a:r>
              <a:rPr lang="en-US" altLang="zh-CN" sz="5500" b="1" dirty="0">
                <a:solidFill>
                  <a:srgbClr val="002060"/>
                </a:solidFill>
                <a:uFillTx/>
                <a:latin typeface="宋体" panose="02010600030101010101" pitchFamily="2" charset="-122"/>
                <a:ea typeface="宋体" panose="02010600030101010101" pitchFamily="2" charset="-122"/>
                <a:cs typeface="汉仪旗黑-55简" panose="00020600040101010101" charset="-128"/>
                <a:sym typeface="汉仪旗黑-55简" panose="00020600040101010101" charset="-128"/>
              </a:rPr>
              <a:t>WebScoket</a:t>
            </a:r>
            <a:r>
              <a:rPr lang="zh-CN" altLang="en-US" sz="5500" b="1" dirty="0">
                <a:solidFill>
                  <a:srgbClr val="2F4275"/>
                </a:solidFill>
                <a:uFillTx/>
                <a:latin typeface="宋体" panose="02010600030101010101" pitchFamily="2" charset="-122"/>
                <a:ea typeface="宋体" panose="02010600030101010101" pitchFamily="2" charset="-122"/>
                <a:cs typeface="汉仪旗黑-55简" panose="00020600040101010101" charset="-128"/>
                <a:sym typeface="汉仪旗黑-55简" panose="00020600040101010101" charset="-128"/>
              </a:rPr>
              <a:t>的网络聊天室</a:t>
            </a:r>
            <a:endParaRPr lang="zh-CN" altLang="en-US" sz="5500" b="1" dirty="0">
              <a:solidFill>
                <a:srgbClr val="2F4275"/>
              </a:solidFill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  <a:sym typeface="汉仪旗黑-55简" panose="00020600040101010101" charset="-128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5749925" y="1217295"/>
            <a:ext cx="1023620" cy="1023620"/>
            <a:chOff x="8794" y="2390"/>
            <a:chExt cx="1612" cy="1612"/>
          </a:xfrm>
        </p:grpSpPr>
        <p:sp>
          <p:nvSpPr>
            <p:cNvPr id="80" name="椭圆 79"/>
            <p:cNvSpPr/>
            <p:nvPr/>
          </p:nvSpPr>
          <p:spPr>
            <a:xfrm>
              <a:off x="8794" y="2390"/>
              <a:ext cx="1613" cy="1613"/>
            </a:xfrm>
            <a:prstGeom prst="ellipse">
              <a:avLst/>
            </a:prstGeom>
            <a:solidFill>
              <a:srgbClr val="2F42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汉仪旗黑-55简" panose="00020600040101010101" charset="-128"/>
              </a:endParaRPr>
            </a:p>
          </p:txBody>
        </p:sp>
        <p:pic>
          <p:nvPicPr>
            <p:cNvPr id="79" name="图片 78" descr="博士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8967" y="2768"/>
              <a:ext cx="1268" cy="969"/>
            </a:xfrm>
            <a:prstGeom prst="rect">
              <a:avLst/>
            </a:prstGeom>
          </p:spPr>
        </p:pic>
      </p:grpSp>
      <p:sp>
        <p:nvSpPr>
          <p:cNvPr id="82" name="任意多边形 81"/>
          <p:cNvSpPr/>
          <p:nvPr/>
        </p:nvSpPr>
        <p:spPr>
          <a:xfrm flipH="1" flipV="1">
            <a:off x="8936966" y="4011283"/>
            <a:ext cx="3255034" cy="2848622"/>
          </a:xfrm>
          <a:custGeom>
            <a:avLst/>
            <a:gdLst>
              <a:gd name="connsiteX0" fmla="*/ 0 w 5124"/>
              <a:gd name="connsiteY0" fmla="*/ 3087 h 4684"/>
              <a:gd name="connsiteX1" fmla="*/ 73 w 5124"/>
              <a:gd name="connsiteY1" fmla="*/ 3031 h 4684"/>
              <a:gd name="connsiteX2" fmla="*/ 643 w 5124"/>
              <a:gd name="connsiteY2" fmla="*/ 2886 h 4684"/>
              <a:gd name="connsiteX3" fmla="*/ 838 w 5124"/>
              <a:gd name="connsiteY3" fmla="*/ 2949 h 4684"/>
              <a:gd name="connsiteX4" fmla="*/ 1402 w 5124"/>
              <a:gd name="connsiteY4" fmla="*/ 3751 h 4684"/>
              <a:gd name="connsiteX5" fmla="*/ 2364 w 5124"/>
              <a:gd name="connsiteY5" fmla="*/ 4684 h 4684"/>
              <a:gd name="connsiteX6" fmla="*/ 2381 w 5124"/>
              <a:gd name="connsiteY6" fmla="*/ 4683 h 4684"/>
              <a:gd name="connsiteX7" fmla="*/ 2398 w 5124"/>
              <a:gd name="connsiteY7" fmla="*/ 4682 h 4684"/>
              <a:gd name="connsiteX8" fmla="*/ 2415 w 5124"/>
              <a:gd name="connsiteY8" fmla="*/ 4681 h 4684"/>
              <a:gd name="connsiteX9" fmla="*/ 2438 w 5124"/>
              <a:gd name="connsiteY9" fmla="*/ 4681 h 4684"/>
              <a:gd name="connsiteX10" fmla="*/ 2462 w 5124"/>
              <a:gd name="connsiteY10" fmla="*/ 4682 h 4684"/>
              <a:gd name="connsiteX11" fmla="*/ 3227 w 5124"/>
              <a:gd name="connsiteY11" fmla="*/ 3489 h 4684"/>
              <a:gd name="connsiteX12" fmla="*/ 3297 w 5124"/>
              <a:gd name="connsiteY12" fmla="*/ 2931 h 4684"/>
              <a:gd name="connsiteX13" fmla="*/ 3360 w 5124"/>
              <a:gd name="connsiteY13" fmla="*/ 2562 h 4684"/>
              <a:gd name="connsiteX14" fmla="*/ 3538 w 5124"/>
              <a:gd name="connsiteY14" fmla="*/ 1679 h 4684"/>
              <a:gd name="connsiteX15" fmla="*/ 3596 w 5124"/>
              <a:gd name="connsiteY15" fmla="*/ 1380 h 4684"/>
              <a:gd name="connsiteX16" fmla="*/ 3606 w 5124"/>
              <a:gd name="connsiteY16" fmla="*/ 1353 h 4684"/>
              <a:gd name="connsiteX17" fmla="*/ 5124 w 5124"/>
              <a:gd name="connsiteY17" fmla="*/ 0 h 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124" h="4685">
                <a:moveTo>
                  <a:pt x="0" y="3087"/>
                </a:moveTo>
                <a:cubicBezTo>
                  <a:pt x="22" y="3071"/>
                  <a:pt x="72" y="3031"/>
                  <a:pt x="73" y="3031"/>
                </a:cubicBezTo>
                <a:cubicBezTo>
                  <a:pt x="327" y="2847"/>
                  <a:pt x="643" y="2886"/>
                  <a:pt x="643" y="2886"/>
                </a:cubicBezTo>
                <a:cubicBezTo>
                  <a:pt x="708" y="2908"/>
                  <a:pt x="751" y="2901"/>
                  <a:pt x="838" y="2949"/>
                </a:cubicBezTo>
                <a:cubicBezTo>
                  <a:pt x="959" y="3022"/>
                  <a:pt x="1181" y="3173"/>
                  <a:pt x="1402" y="3751"/>
                </a:cubicBezTo>
                <a:cubicBezTo>
                  <a:pt x="1603" y="4341"/>
                  <a:pt x="2063" y="4700"/>
                  <a:pt x="2364" y="4684"/>
                </a:cubicBezTo>
                <a:lnTo>
                  <a:pt x="2381" y="4683"/>
                </a:lnTo>
                <a:lnTo>
                  <a:pt x="2398" y="4682"/>
                </a:lnTo>
                <a:lnTo>
                  <a:pt x="2415" y="4681"/>
                </a:lnTo>
                <a:lnTo>
                  <a:pt x="2438" y="4681"/>
                </a:lnTo>
                <a:lnTo>
                  <a:pt x="2462" y="4682"/>
                </a:lnTo>
                <a:cubicBezTo>
                  <a:pt x="2940" y="4697"/>
                  <a:pt x="3154" y="3879"/>
                  <a:pt x="3227" y="3489"/>
                </a:cubicBezTo>
                <a:cubicBezTo>
                  <a:pt x="3281" y="3181"/>
                  <a:pt x="3274" y="3117"/>
                  <a:pt x="3297" y="2931"/>
                </a:cubicBezTo>
                <a:lnTo>
                  <a:pt x="3360" y="2562"/>
                </a:lnTo>
                <a:cubicBezTo>
                  <a:pt x="3425" y="2141"/>
                  <a:pt x="3451" y="2105"/>
                  <a:pt x="3538" y="1679"/>
                </a:cubicBezTo>
                <a:cubicBezTo>
                  <a:pt x="3573" y="1535"/>
                  <a:pt x="3576" y="1437"/>
                  <a:pt x="3596" y="1380"/>
                </a:cubicBezTo>
                <a:cubicBezTo>
                  <a:pt x="3600" y="1370"/>
                  <a:pt x="3605" y="1357"/>
                  <a:pt x="3606" y="1353"/>
                </a:cubicBezTo>
                <a:cubicBezTo>
                  <a:pt x="3727" y="682"/>
                  <a:pt x="4359" y="-17"/>
                  <a:pt x="5124" y="0"/>
                </a:cubicBezTo>
              </a:path>
            </a:pathLst>
          </a:custGeom>
          <a:noFill/>
          <a:ln>
            <a:solidFill>
              <a:srgbClr val="AEBCD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2F427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216400" y="4762500"/>
            <a:ext cx="4091940" cy="922020"/>
            <a:chOff x="5585" y="7500"/>
            <a:chExt cx="6444" cy="1452"/>
          </a:xfrm>
        </p:grpSpPr>
        <p:sp>
          <p:nvSpPr>
            <p:cNvPr id="2" name="流程图: 终止 1"/>
            <p:cNvSpPr/>
            <p:nvPr userDrawn="1"/>
          </p:nvSpPr>
          <p:spPr>
            <a:xfrm>
              <a:off x="5854" y="7701"/>
              <a:ext cx="5906" cy="1035"/>
            </a:xfrm>
            <a:prstGeom prst="flowChartTerminator">
              <a:avLst/>
            </a:prstGeom>
            <a:solidFill>
              <a:srgbClr val="2F5597">
                <a:alpha val="100000"/>
              </a:srgbClr>
            </a:solidFill>
            <a:ln w="12700" cap="flat" cmpd="sng" algn="ctr">
              <a:solidFill>
                <a:srgbClr val="AEB5C0">
                  <a:alpha val="100000"/>
                </a:srgb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24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5" y="7500"/>
              <a:ext cx="6444" cy="1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endParaRPr lang="zh-CN" altLang="en-US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endParaRPr>
            </a:p>
            <a:p>
              <a:pPr algn="ctr"/>
              <a:r>
                <a:rPr lang="zh-CN" altLang="en-US" b="1" dirty="0">
                  <a:solidFill>
                    <a:srgbClr val="FFFFFF"/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ea"/>
                </a:rPr>
                <a:t>汇报人</a:t>
              </a:r>
              <a:r>
                <a:rPr lang="en-US" altLang="zh-CN" b="1" dirty="0">
                  <a:solidFill>
                    <a:srgbClr val="FFFFFF"/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ea"/>
                </a:rPr>
                <a:t>: </a:t>
              </a:r>
              <a:r>
                <a:rPr lang="zh-CN" altLang="en-US" b="1" dirty="0">
                  <a:solidFill>
                    <a:srgbClr val="FFFFFF"/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ea"/>
                </a:rPr>
                <a:t>鱼洲</a:t>
              </a:r>
              <a:r>
                <a:rPr lang="en-US" altLang="zh-CN" b="1" dirty="0">
                  <a:solidFill>
                    <a:srgbClr val="FFFFFF"/>
                  </a:solidFill>
                  <a:latin typeface="仿宋" panose="02010609060101010101" charset="-122"/>
                  <a:ea typeface="仿宋" panose="02010609060101010101" charset="-122"/>
                  <a:cs typeface="仿宋" panose="02010609060101010101" charset="-122"/>
                  <a:sym typeface="+mn-ea"/>
                </a:rPr>
                <a:t> </a:t>
              </a:r>
              <a:endParaRPr lang="zh-CN" altLang="en-US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endParaRPr>
            </a:p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任意多边形 67"/>
          <p:cNvSpPr/>
          <p:nvPr/>
        </p:nvSpPr>
        <p:spPr>
          <a:xfrm>
            <a:off x="0" y="0"/>
            <a:ext cx="5296926" cy="3276544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342" h="5161">
                <a:moveTo>
                  <a:pt x="151" y="0"/>
                </a:moveTo>
                <a:cubicBezTo>
                  <a:pt x="212" y="108"/>
                  <a:pt x="344" y="480"/>
                  <a:pt x="333" y="900"/>
                </a:cubicBezTo>
                <a:cubicBezTo>
                  <a:pt x="340" y="1185"/>
                  <a:pt x="258" y="1720"/>
                  <a:pt x="138" y="2136"/>
                </a:cubicBezTo>
                <a:cubicBezTo>
                  <a:pt x="37" y="2462"/>
                  <a:pt x="-4" y="2904"/>
                  <a:pt x="0" y="3111"/>
                </a:cubicBezTo>
                <a:cubicBezTo>
                  <a:pt x="-10" y="4003"/>
                  <a:pt x="361" y="4723"/>
                  <a:pt x="766" y="4912"/>
                </a:cubicBezTo>
                <a:cubicBezTo>
                  <a:pt x="948" y="5095"/>
                  <a:pt x="1252" y="5168"/>
                  <a:pt x="1406" y="5160"/>
                </a:cubicBezTo>
                <a:cubicBezTo>
                  <a:pt x="3154" y="4827"/>
                  <a:pt x="4186" y="3274"/>
                  <a:pt x="4206" y="3320"/>
                </a:cubicBezTo>
                <a:cubicBezTo>
                  <a:pt x="4268" y="3248"/>
                  <a:pt x="4361" y="3144"/>
                  <a:pt x="4428" y="3073"/>
                </a:cubicBezTo>
                <a:lnTo>
                  <a:pt x="4988" y="2531"/>
                </a:lnTo>
                <a:cubicBezTo>
                  <a:pt x="5394" y="2123"/>
                  <a:pt x="5610" y="1939"/>
                  <a:pt x="5838" y="1743"/>
                </a:cubicBezTo>
                <a:cubicBezTo>
                  <a:pt x="5966" y="1634"/>
                  <a:pt x="6196" y="1432"/>
                  <a:pt x="6376" y="1268"/>
                </a:cubicBezTo>
                <a:cubicBezTo>
                  <a:pt x="6500" y="1166"/>
                  <a:pt x="6607" y="1056"/>
                  <a:pt x="6669" y="995"/>
                </a:cubicBezTo>
                <a:cubicBezTo>
                  <a:pt x="6737" y="925"/>
                  <a:pt x="6801" y="864"/>
                  <a:pt x="6841" y="839"/>
                </a:cubicBezTo>
                <a:cubicBezTo>
                  <a:pt x="6847" y="835"/>
                  <a:pt x="6856" y="829"/>
                  <a:pt x="6860" y="827"/>
                </a:cubicBezTo>
                <a:cubicBezTo>
                  <a:pt x="6906" y="787"/>
                  <a:pt x="6825" y="866"/>
                  <a:pt x="6940" y="759"/>
                </a:cubicBezTo>
                <a:cubicBezTo>
                  <a:pt x="7279" y="412"/>
                  <a:pt x="8013" y="79"/>
                  <a:pt x="8342" y="0"/>
                </a:cubicBezTo>
                <a:lnTo>
                  <a:pt x="151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0" y="0"/>
            <a:ext cx="5428615" cy="3501390"/>
          </a:xfrm>
          <a:custGeom>
            <a:avLst/>
            <a:gdLst>
              <a:gd name="connsiteX0" fmla="*/ 0 w 8331"/>
              <a:gd name="connsiteY0" fmla="*/ 3663 h 5372"/>
              <a:gd name="connsiteX1" fmla="*/ 92 w 8331"/>
              <a:gd name="connsiteY1" fmla="*/ 3603 h 5372"/>
              <a:gd name="connsiteX2" fmla="*/ 810 w 8331"/>
              <a:gd name="connsiteY2" fmla="*/ 3448 h 5372"/>
              <a:gd name="connsiteX3" fmla="*/ 1055 w 8331"/>
              <a:gd name="connsiteY3" fmla="*/ 3516 h 5372"/>
              <a:gd name="connsiteX4" fmla="*/ 1765 w 8331"/>
              <a:gd name="connsiteY4" fmla="*/ 4373 h 5372"/>
              <a:gd name="connsiteX5" fmla="*/ 2976 w 8331"/>
              <a:gd name="connsiteY5" fmla="*/ 5372 h 5372"/>
              <a:gd name="connsiteX6" fmla="*/ 2998 w 8331"/>
              <a:gd name="connsiteY6" fmla="*/ 5371 h 5372"/>
              <a:gd name="connsiteX7" fmla="*/ 3019 w 8331"/>
              <a:gd name="connsiteY7" fmla="*/ 5370 h 5372"/>
              <a:gd name="connsiteX8" fmla="*/ 3040 w 8331"/>
              <a:gd name="connsiteY8" fmla="*/ 5368 h 5372"/>
              <a:gd name="connsiteX9" fmla="*/ 3070 w 8331"/>
              <a:gd name="connsiteY9" fmla="*/ 5369 h 5372"/>
              <a:gd name="connsiteX10" fmla="*/ 3100 w 8331"/>
              <a:gd name="connsiteY10" fmla="*/ 5370 h 5372"/>
              <a:gd name="connsiteX11" fmla="*/ 4064 w 8331"/>
              <a:gd name="connsiteY11" fmla="*/ 4094 h 5372"/>
              <a:gd name="connsiteX12" fmla="*/ 4151 w 8331"/>
              <a:gd name="connsiteY12" fmla="*/ 3496 h 5372"/>
              <a:gd name="connsiteX13" fmla="*/ 4230 w 8331"/>
              <a:gd name="connsiteY13" fmla="*/ 3101 h 5372"/>
              <a:gd name="connsiteX14" fmla="*/ 4455 w 8331"/>
              <a:gd name="connsiteY14" fmla="*/ 2156 h 5372"/>
              <a:gd name="connsiteX15" fmla="*/ 4528 w 8331"/>
              <a:gd name="connsiteY15" fmla="*/ 1837 h 5372"/>
              <a:gd name="connsiteX16" fmla="*/ 4540 w 8331"/>
              <a:gd name="connsiteY16" fmla="*/ 1808 h 5372"/>
              <a:gd name="connsiteX17" fmla="*/ 6452 w 8331"/>
              <a:gd name="connsiteY17" fmla="*/ 360 h 5372"/>
              <a:gd name="connsiteX18" fmla="*/ 6506 w 8331"/>
              <a:gd name="connsiteY18" fmla="*/ 360 h 5372"/>
              <a:gd name="connsiteX19" fmla="*/ 6561 w 8331"/>
              <a:gd name="connsiteY19" fmla="*/ 362 h 5372"/>
              <a:gd name="connsiteX20" fmla="*/ 6616 w 8331"/>
              <a:gd name="connsiteY20" fmla="*/ 365 h 5372"/>
              <a:gd name="connsiteX21" fmla="*/ 6672 w 8331"/>
              <a:gd name="connsiteY21" fmla="*/ 369 h 5372"/>
              <a:gd name="connsiteX22" fmla="*/ 6679 w 8331"/>
              <a:gd name="connsiteY22" fmla="*/ 369 h 5372"/>
              <a:gd name="connsiteX23" fmla="*/ 7062 w 8331"/>
              <a:gd name="connsiteY23" fmla="*/ 377 h 5372"/>
              <a:gd name="connsiteX24" fmla="*/ 7089 w 8331"/>
              <a:gd name="connsiteY24" fmla="*/ 378 h 5372"/>
              <a:gd name="connsiteX25" fmla="*/ 7422 w 8331"/>
              <a:gd name="connsiteY25" fmla="*/ 384 h 5372"/>
              <a:gd name="connsiteX26" fmla="*/ 7440 w 8331"/>
              <a:gd name="connsiteY26" fmla="*/ 384 h 5372"/>
              <a:gd name="connsiteX27" fmla="*/ 7474 w 8331"/>
              <a:gd name="connsiteY27" fmla="*/ 384 h 5372"/>
              <a:gd name="connsiteX28" fmla="*/ 8331 w 8331"/>
              <a:gd name="connsiteY28" fmla="*/ 55 h 5372"/>
              <a:gd name="connsiteX29" fmla="*/ 8331 w 8331"/>
              <a:gd name="connsiteY29" fmla="*/ 49 h 5372"/>
              <a:gd name="connsiteX30" fmla="*/ 8330 w 8331"/>
              <a:gd name="connsiteY30" fmla="*/ 44 h 5372"/>
              <a:gd name="connsiteX31" fmla="*/ 8329 w 8331"/>
              <a:gd name="connsiteY31" fmla="*/ 38 h 5372"/>
              <a:gd name="connsiteX32" fmla="*/ 8328 w 8331"/>
              <a:gd name="connsiteY32" fmla="*/ 33 h 5372"/>
              <a:gd name="connsiteX33" fmla="*/ 8328 w 8331"/>
              <a:gd name="connsiteY33" fmla="*/ 25 h 5372"/>
              <a:gd name="connsiteX34" fmla="*/ 8328 w 8331"/>
              <a:gd name="connsiteY34" fmla="*/ 17 h 5372"/>
              <a:gd name="connsiteX35" fmla="*/ 8327 w 8331"/>
              <a:gd name="connsiteY35" fmla="*/ 9 h 5372"/>
              <a:gd name="connsiteX36" fmla="*/ 8326 w 8331"/>
              <a:gd name="connsiteY36" fmla="*/ 1 h 5372"/>
              <a:gd name="connsiteX37" fmla="*/ 8326 w 8331"/>
              <a:gd name="connsiteY37" fmla="*/ 0 h 5372"/>
              <a:gd name="connsiteX38" fmla="*/ 0 w 8331"/>
              <a:gd name="connsiteY38" fmla="*/ 0 h 5372"/>
              <a:gd name="connsiteX39" fmla="*/ 0 w 8331"/>
              <a:gd name="connsiteY39" fmla="*/ 3663 h 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331" h="5373">
                <a:moveTo>
                  <a:pt x="0" y="3663"/>
                </a:moveTo>
                <a:cubicBezTo>
                  <a:pt x="28" y="3645"/>
                  <a:pt x="91" y="3603"/>
                  <a:pt x="92" y="3603"/>
                </a:cubicBezTo>
                <a:cubicBezTo>
                  <a:pt x="412" y="3406"/>
                  <a:pt x="810" y="3448"/>
                  <a:pt x="810" y="3448"/>
                </a:cubicBezTo>
                <a:cubicBezTo>
                  <a:pt x="892" y="3471"/>
                  <a:pt x="945" y="3464"/>
                  <a:pt x="1055" y="3516"/>
                </a:cubicBezTo>
                <a:cubicBezTo>
                  <a:pt x="1207" y="3594"/>
                  <a:pt x="1487" y="3755"/>
                  <a:pt x="1765" y="4373"/>
                </a:cubicBezTo>
                <a:cubicBezTo>
                  <a:pt x="2018" y="5005"/>
                  <a:pt x="2598" y="5389"/>
                  <a:pt x="2976" y="5372"/>
                </a:cubicBezTo>
                <a:lnTo>
                  <a:pt x="2998" y="5371"/>
                </a:lnTo>
                <a:lnTo>
                  <a:pt x="3019" y="5370"/>
                </a:lnTo>
                <a:lnTo>
                  <a:pt x="3040" y="5368"/>
                </a:lnTo>
                <a:lnTo>
                  <a:pt x="3070" y="5369"/>
                </a:lnTo>
                <a:lnTo>
                  <a:pt x="3100" y="5370"/>
                </a:lnTo>
                <a:cubicBezTo>
                  <a:pt x="3702" y="5386"/>
                  <a:pt x="3971" y="4511"/>
                  <a:pt x="4064" y="4094"/>
                </a:cubicBezTo>
                <a:cubicBezTo>
                  <a:pt x="4131" y="3763"/>
                  <a:pt x="4122" y="3695"/>
                  <a:pt x="4151" y="3496"/>
                </a:cubicBezTo>
                <a:lnTo>
                  <a:pt x="4230" y="3101"/>
                </a:lnTo>
                <a:cubicBezTo>
                  <a:pt x="4312" y="2650"/>
                  <a:pt x="4345" y="2612"/>
                  <a:pt x="4455" y="2156"/>
                </a:cubicBezTo>
                <a:cubicBezTo>
                  <a:pt x="4499" y="2002"/>
                  <a:pt x="4502" y="1897"/>
                  <a:pt x="4528" y="1837"/>
                </a:cubicBezTo>
                <a:cubicBezTo>
                  <a:pt x="4533" y="1825"/>
                  <a:pt x="4539" y="1811"/>
                  <a:pt x="4540" y="1808"/>
                </a:cubicBezTo>
                <a:cubicBezTo>
                  <a:pt x="4693" y="1089"/>
                  <a:pt x="5488" y="341"/>
                  <a:pt x="6452" y="360"/>
                </a:cubicBezTo>
                <a:lnTo>
                  <a:pt x="6506" y="360"/>
                </a:lnTo>
                <a:lnTo>
                  <a:pt x="6561" y="362"/>
                </a:lnTo>
                <a:lnTo>
                  <a:pt x="6616" y="365"/>
                </a:lnTo>
                <a:lnTo>
                  <a:pt x="6672" y="369"/>
                </a:lnTo>
                <a:lnTo>
                  <a:pt x="6679" y="369"/>
                </a:lnTo>
                <a:cubicBezTo>
                  <a:pt x="6800" y="369"/>
                  <a:pt x="6990" y="375"/>
                  <a:pt x="7062" y="377"/>
                </a:cubicBezTo>
                <a:cubicBezTo>
                  <a:pt x="7073" y="377"/>
                  <a:pt x="7087" y="377"/>
                  <a:pt x="7089" y="378"/>
                </a:cubicBezTo>
                <a:cubicBezTo>
                  <a:pt x="7198" y="381"/>
                  <a:pt x="7367" y="384"/>
                  <a:pt x="7422" y="384"/>
                </a:cubicBezTo>
                <a:cubicBezTo>
                  <a:pt x="7430" y="384"/>
                  <a:pt x="7439" y="384"/>
                  <a:pt x="7440" y="384"/>
                </a:cubicBezTo>
                <a:lnTo>
                  <a:pt x="7474" y="384"/>
                </a:lnTo>
                <a:cubicBezTo>
                  <a:pt x="8145" y="384"/>
                  <a:pt x="8339" y="157"/>
                  <a:pt x="8331" y="55"/>
                </a:cubicBezTo>
                <a:lnTo>
                  <a:pt x="8331" y="49"/>
                </a:lnTo>
                <a:lnTo>
                  <a:pt x="8330" y="44"/>
                </a:lnTo>
                <a:lnTo>
                  <a:pt x="8329" y="38"/>
                </a:lnTo>
                <a:lnTo>
                  <a:pt x="8328" y="33"/>
                </a:lnTo>
                <a:lnTo>
                  <a:pt x="8328" y="25"/>
                </a:lnTo>
                <a:lnTo>
                  <a:pt x="8328" y="17"/>
                </a:lnTo>
                <a:lnTo>
                  <a:pt x="8327" y="9"/>
                </a:lnTo>
                <a:lnTo>
                  <a:pt x="8326" y="1"/>
                </a:lnTo>
                <a:lnTo>
                  <a:pt x="8326" y="0"/>
                </a:lnTo>
                <a:lnTo>
                  <a:pt x="0" y="0"/>
                </a:lnTo>
                <a:lnTo>
                  <a:pt x="0" y="3663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32" name="任意多边形 31"/>
          <p:cNvSpPr/>
          <p:nvPr/>
        </p:nvSpPr>
        <p:spPr>
          <a:xfrm flipH="1">
            <a:off x="9263380" y="5890260"/>
            <a:ext cx="2894965" cy="96774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63" h="1828">
                <a:moveTo>
                  <a:pt x="0" y="1826"/>
                </a:moveTo>
                <a:cubicBezTo>
                  <a:pt x="67" y="1515"/>
                  <a:pt x="444" y="952"/>
                  <a:pt x="1100" y="592"/>
                </a:cubicBezTo>
                <a:cubicBezTo>
                  <a:pt x="1617" y="286"/>
                  <a:pt x="2203" y="-11"/>
                  <a:pt x="2803" y="0"/>
                </a:cubicBezTo>
                <a:cubicBezTo>
                  <a:pt x="4009" y="-45"/>
                  <a:pt x="5024" y="827"/>
                  <a:pt x="5463" y="1826"/>
                </a:cubicBezTo>
                <a:lnTo>
                  <a:pt x="0" y="182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汉仪旗黑-55简" panose="00020600040101010101" charset="-128"/>
            </a:endParaRPr>
          </a:p>
        </p:txBody>
      </p:sp>
      <p:sp>
        <p:nvSpPr>
          <p:cNvPr id="77" name="任意多边形 76"/>
          <p:cNvSpPr/>
          <p:nvPr/>
        </p:nvSpPr>
        <p:spPr>
          <a:xfrm>
            <a:off x="8708801" y="4293644"/>
            <a:ext cx="3483199" cy="256372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85" h="4044">
                <a:moveTo>
                  <a:pt x="0" y="4037"/>
                </a:moveTo>
                <a:cubicBezTo>
                  <a:pt x="532" y="1406"/>
                  <a:pt x="3081" y="-124"/>
                  <a:pt x="3559" y="0"/>
                </a:cubicBezTo>
                <a:lnTo>
                  <a:pt x="3591" y="0"/>
                </a:lnTo>
                <a:lnTo>
                  <a:pt x="3715" y="6"/>
                </a:lnTo>
                <a:lnTo>
                  <a:pt x="3749" y="5"/>
                </a:lnTo>
                <a:lnTo>
                  <a:pt x="3783" y="5"/>
                </a:lnTo>
                <a:cubicBezTo>
                  <a:pt x="4501" y="-6"/>
                  <a:pt x="5429" y="992"/>
                  <a:pt x="5480" y="1519"/>
                </a:cubicBezTo>
                <a:lnTo>
                  <a:pt x="5485" y="1541"/>
                </a:lnTo>
                <a:lnTo>
                  <a:pt x="5485" y="4037"/>
                </a:lnTo>
                <a:lnTo>
                  <a:pt x="0" y="403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55" name="任意多边形 54"/>
          <p:cNvSpPr/>
          <p:nvPr/>
        </p:nvSpPr>
        <p:spPr>
          <a:xfrm>
            <a:off x="8021955" y="4669155"/>
            <a:ext cx="4170045" cy="2188210"/>
          </a:xfrm>
          <a:custGeom>
            <a:avLst/>
            <a:gdLst>
              <a:gd name="connsiteX0" fmla="*/ 0 w 7048"/>
              <a:gd name="connsiteY0" fmla="*/ 3698 h 3698"/>
              <a:gd name="connsiteX1" fmla="*/ 3188 w 7048"/>
              <a:gd name="connsiteY1" fmla="*/ 0 h 3698"/>
              <a:gd name="connsiteX2" fmla="*/ 3293 w 7048"/>
              <a:gd name="connsiteY2" fmla="*/ 4 h 3698"/>
              <a:gd name="connsiteX3" fmla="*/ 4791 w 7048"/>
              <a:gd name="connsiteY3" fmla="*/ 1085 h 3698"/>
              <a:gd name="connsiteX4" fmla="*/ 5430 w 7048"/>
              <a:gd name="connsiteY4" fmla="*/ 1784 h 3698"/>
              <a:gd name="connsiteX5" fmla="*/ 5524 w 7048"/>
              <a:gd name="connsiteY5" fmla="*/ 1782 h 3698"/>
              <a:gd name="connsiteX6" fmla="*/ 6708 w 7048"/>
              <a:gd name="connsiteY6" fmla="*/ 1018 h 3698"/>
              <a:gd name="connsiteX7" fmla="*/ 6722 w 7048"/>
              <a:gd name="connsiteY7" fmla="*/ 1006 h 3698"/>
              <a:gd name="connsiteX8" fmla="*/ 6737 w 7048"/>
              <a:gd name="connsiteY8" fmla="*/ 992 h 3698"/>
              <a:gd name="connsiteX9" fmla="*/ 6755 w 7048"/>
              <a:gd name="connsiteY9" fmla="*/ 976 h 3698"/>
              <a:gd name="connsiteX10" fmla="*/ 6773 w 7048"/>
              <a:gd name="connsiteY10" fmla="*/ 961 h 3698"/>
              <a:gd name="connsiteX11" fmla="*/ 6789 w 7048"/>
              <a:gd name="connsiteY11" fmla="*/ 945 h 3698"/>
              <a:gd name="connsiteX12" fmla="*/ 6793 w 7048"/>
              <a:gd name="connsiteY12" fmla="*/ 941 h 3698"/>
              <a:gd name="connsiteX13" fmla="*/ 7048 w 7048"/>
              <a:gd name="connsiteY13" fmla="*/ 716 h 3698"/>
              <a:gd name="connsiteX14" fmla="*/ 7048 w 7048"/>
              <a:gd name="connsiteY14" fmla="*/ 3698 h 3698"/>
              <a:gd name="connsiteX15" fmla="*/ 0 w 7048"/>
              <a:gd name="connsiteY15" fmla="*/ 3698 h 3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48" h="3698">
                <a:moveTo>
                  <a:pt x="0" y="3698"/>
                </a:moveTo>
                <a:cubicBezTo>
                  <a:pt x="213" y="1107"/>
                  <a:pt x="2537" y="11"/>
                  <a:pt x="3188" y="0"/>
                </a:cubicBezTo>
                <a:lnTo>
                  <a:pt x="3293" y="4"/>
                </a:lnTo>
                <a:cubicBezTo>
                  <a:pt x="3896" y="-17"/>
                  <a:pt x="4685" y="596"/>
                  <a:pt x="4791" y="1085"/>
                </a:cubicBezTo>
                <a:cubicBezTo>
                  <a:pt x="4887" y="1456"/>
                  <a:pt x="5188" y="1796"/>
                  <a:pt x="5430" y="1784"/>
                </a:cubicBezTo>
                <a:lnTo>
                  <a:pt x="5524" y="1782"/>
                </a:lnTo>
                <a:cubicBezTo>
                  <a:pt x="5847" y="1792"/>
                  <a:pt x="6462" y="1237"/>
                  <a:pt x="6708" y="1018"/>
                </a:cubicBezTo>
                <a:lnTo>
                  <a:pt x="6722" y="1006"/>
                </a:lnTo>
                <a:lnTo>
                  <a:pt x="6737" y="992"/>
                </a:lnTo>
                <a:lnTo>
                  <a:pt x="6755" y="976"/>
                </a:lnTo>
                <a:lnTo>
                  <a:pt x="6773" y="961"/>
                </a:lnTo>
                <a:lnTo>
                  <a:pt x="6789" y="945"/>
                </a:lnTo>
                <a:lnTo>
                  <a:pt x="6793" y="941"/>
                </a:lnTo>
                <a:cubicBezTo>
                  <a:pt x="6869" y="868"/>
                  <a:pt x="7028" y="731"/>
                  <a:pt x="7048" y="716"/>
                </a:cubicBezTo>
                <a:lnTo>
                  <a:pt x="7048" y="3698"/>
                </a:lnTo>
                <a:lnTo>
                  <a:pt x="0" y="3698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824798" y="4467683"/>
            <a:ext cx="4684077" cy="50847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800" b="1" dirty="0">
                <a:solidFill>
                  <a:srgbClr val="2F5597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汉仪旗黑-55简" panose="00020600040101010101" charset="-128"/>
              </a:rPr>
              <a:t>汇报人：鱼洲</a:t>
            </a:r>
            <a:endParaRPr lang="en-US" sz="2800" b="1" dirty="0">
              <a:solidFill>
                <a:srgbClr val="2F5597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汉仪旗黑-55简" panose="00020600040101010101" charset="-128"/>
            </a:endParaRPr>
          </a:p>
        </p:txBody>
      </p:sp>
      <p:sp>
        <p:nvSpPr>
          <p:cNvPr id="58" name="文本框 57" descr="7b0a20202020227461726765744d6f64756c65223a20226b6f6e6c696e65666f6e7473220a7d0a"/>
          <p:cNvSpPr txBox="1"/>
          <p:nvPr/>
        </p:nvSpPr>
        <p:spPr>
          <a:xfrm>
            <a:off x="2245794" y="2940115"/>
            <a:ext cx="7769860" cy="93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/>
            <a:r>
              <a:rPr lang="zh-CN" altLang="en-US" sz="5500" b="1" dirty="0">
                <a:solidFill>
                  <a:srgbClr val="2F4275"/>
                </a:solidFill>
                <a:latin typeface="宋体" panose="02010600030101010101" pitchFamily="2" charset="-122"/>
                <a:ea typeface="宋体" panose="02010600030101010101" pitchFamily="2" charset="-122"/>
                <a:cs typeface="方正黑体_GBK" charset="0"/>
                <a:sym typeface="汉仪旗黑-55简" panose="00020600040101010101" charset="-128"/>
              </a:rPr>
              <a:t>汇报结束 感谢垂听</a:t>
            </a:r>
            <a:endParaRPr lang="zh-CN" sz="5500" b="1" dirty="0">
              <a:solidFill>
                <a:srgbClr val="2F4275"/>
              </a:solidFill>
              <a:uFillTx/>
              <a:latin typeface="宋体" panose="02010600030101010101" pitchFamily="2" charset="-122"/>
              <a:ea typeface="宋体" panose="02010600030101010101" pitchFamily="2" charset="-122"/>
              <a:cs typeface="方正黑体_GBK" charset="0"/>
              <a:sym typeface="汉仪旗黑-55简" panose="00020600040101010101" charset="-128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5584190" y="1517650"/>
            <a:ext cx="1024255" cy="1024255"/>
          </a:xfrm>
          <a:prstGeom prst="ellipse">
            <a:avLst/>
          </a:pr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pic>
        <p:nvPicPr>
          <p:cNvPr id="79" name="图片 78" descr="博士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694045" y="1757680"/>
            <a:ext cx="805180" cy="615315"/>
          </a:xfrm>
          <a:prstGeom prst="rect">
            <a:avLst/>
          </a:prstGeom>
        </p:spPr>
      </p:pic>
      <p:sp>
        <p:nvSpPr>
          <p:cNvPr id="82" name="任意多边形 81"/>
          <p:cNvSpPr/>
          <p:nvPr/>
        </p:nvSpPr>
        <p:spPr>
          <a:xfrm flipH="1" flipV="1">
            <a:off x="8702040" y="3668395"/>
            <a:ext cx="3489960" cy="3191510"/>
          </a:xfrm>
          <a:custGeom>
            <a:avLst/>
            <a:gdLst>
              <a:gd name="connsiteX0" fmla="*/ 0 w 5124"/>
              <a:gd name="connsiteY0" fmla="*/ 3087 h 4684"/>
              <a:gd name="connsiteX1" fmla="*/ 73 w 5124"/>
              <a:gd name="connsiteY1" fmla="*/ 3031 h 4684"/>
              <a:gd name="connsiteX2" fmla="*/ 643 w 5124"/>
              <a:gd name="connsiteY2" fmla="*/ 2886 h 4684"/>
              <a:gd name="connsiteX3" fmla="*/ 838 w 5124"/>
              <a:gd name="connsiteY3" fmla="*/ 2949 h 4684"/>
              <a:gd name="connsiteX4" fmla="*/ 1402 w 5124"/>
              <a:gd name="connsiteY4" fmla="*/ 3751 h 4684"/>
              <a:gd name="connsiteX5" fmla="*/ 2364 w 5124"/>
              <a:gd name="connsiteY5" fmla="*/ 4684 h 4684"/>
              <a:gd name="connsiteX6" fmla="*/ 2381 w 5124"/>
              <a:gd name="connsiteY6" fmla="*/ 4683 h 4684"/>
              <a:gd name="connsiteX7" fmla="*/ 2398 w 5124"/>
              <a:gd name="connsiteY7" fmla="*/ 4682 h 4684"/>
              <a:gd name="connsiteX8" fmla="*/ 2415 w 5124"/>
              <a:gd name="connsiteY8" fmla="*/ 4681 h 4684"/>
              <a:gd name="connsiteX9" fmla="*/ 2438 w 5124"/>
              <a:gd name="connsiteY9" fmla="*/ 4681 h 4684"/>
              <a:gd name="connsiteX10" fmla="*/ 2462 w 5124"/>
              <a:gd name="connsiteY10" fmla="*/ 4682 h 4684"/>
              <a:gd name="connsiteX11" fmla="*/ 3227 w 5124"/>
              <a:gd name="connsiteY11" fmla="*/ 3489 h 4684"/>
              <a:gd name="connsiteX12" fmla="*/ 3297 w 5124"/>
              <a:gd name="connsiteY12" fmla="*/ 2931 h 4684"/>
              <a:gd name="connsiteX13" fmla="*/ 3360 w 5124"/>
              <a:gd name="connsiteY13" fmla="*/ 2562 h 4684"/>
              <a:gd name="connsiteX14" fmla="*/ 3538 w 5124"/>
              <a:gd name="connsiteY14" fmla="*/ 1679 h 4684"/>
              <a:gd name="connsiteX15" fmla="*/ 3596 w 5124"/>
              <a:gd name="connsiteY15" fmla="*/ 1380 h 4684"/>
              <a:gd name="connsiteX16" fmla="*/ 3606 w 5124"/>
              <a:gd name="connsiteY16" fmla="*/ 1353 h 4684"/>
              <a:gd name="connsiteX17" fmla="*/ 5124 w 5124"/>
              <a:gd name="connsiteY17" fmla="*/ 0 h 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124" h="4685">
                <a:moveTo>
                  <a:pt x="0" y="3087"/>
                </a:moveTo>
                <a:cubicBezTo>
                  <a:pt x="22" y="3071"/>
                  <a:pt x="72" y="3031"/>
                  <a:pt x="73" y="3031"/>
                </a:cubicBezTo>
                <a:cubicBezTo>
                  <a:pt x="327" y="2847"/>
                  <a:pt x="643" y="2886"/>
                  <a:pt x="643" y="2886"/>
                </a:cubicBezTo>
                <a:cubicBezTo>
                  <a:pt x="708" y="2908"/>
                  <a:pt x="751" y="2901"/>
                  <a:pt x="838" y="2949"/>
                </a:cubicBezTo>
                <a:cubicBezTo>
                  <a:pt x="959" y="3022"/>
                  <a:pt x="1181" y="3173"/>
                  <a:pt x="1402" y="3751"/>
                </a:cubicBezTo>
                <a:cubicBezTo>
                  <a:pt x="1603" y="4341"/>
                  <a:pt x="2063" y="4700"/>
                  <a:pt x="2364" y="4684"/>
                </a:cubicBezTo>
                <a:lnTo>
                  <a:pt x="2381" y="4683"/>
                </a:lnTo>
                <a:lnTo>
                  <a:pt x="2398" y="4682"/>
                </a:lnTo>
                <a:lnTo>
                  <a:pt x="2415" y="4681"/>
                </a:lnTo>
                <a:lnTo>
                  <a:pt x="2438" y="4681"/>
                </a:lnTo>
                <a:lnTo>
                  <a:pt x="2462" y="4682"/>
                </a:lnTo>
                <a:cubicBezTo>
                  <a:pt x="2940" y="4697"/>
                  <a:pt x="3154" y="3879"/>
                  <a:pt x="3227" y="3489"/>
                </a:cubicBezTo>
                <a:cubicBezTo>
                  <a:pt x="3281" y="3181"/>
                  <a:pt x="3274" y="3117"/>
                  <a:pt x="3297" y="2931"/>
                </a:cubicBezTo>
                <a:lnTo>
                  <a:pt x="3360" y="2562"/>
                </a:lnTo>
                <a:cubicBezTo>
                  <a:pt x="3425" y="2141"/>
                  <a:pt x="3451" y="2105"/>
                  <a:pt x="3538" y="1679"/>
                </a:cubicBezTo>
                <a:cubicBezTo>
                  <a:pt x="3573" y="1535"/>
                  <a:pt x="3576" y="1437"/>
                  <a:pt x="3596" y="1380"/>
                </a:cubicBezTo>
                <a:cubicBezTo>
                  <a:pt x="3600" y="1370"/>
                  <a:pt x="3605" y="1357"/>
                  <a:pt x="3606" y="1353"/>
                </a:cubicBezTo>
                <a:cubicBezTo>
                  <a:pt x="3727" y="682"/>
                  <a:pt x="4359" y="-17"/>
                  <a:pt x="5124" y="0"/>
                </a:cubicBezTo>
              </a:path>
            </a:pathLst>
          </a:custGeom>
          <a:noFill/>
          <a:ln>
            <a:solidFill>
              <a:srgbClr val="AEBCD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2F427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47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3630295" y="1264873"/>
            <a:ext cx="7290435" cy="3175"/>
          </a:xfrm>
          <a:prstGeom prst="straightConnector1">
            <a:avLst/>
          </a:prstGeom>
          <a:noFill/>
          <a:ln w="12700" cap="flat">
            <a:solidFill>
              <a:schemeClr val="tx1">
                <a:lumMod val="85000"/>
                <a:lumOff val="15000"/>
              </a:schemeClr>
            </a:solidFill>
            <a:round/>
            <a:headEnd type="none" w="med" len="med"/>
            <a:tailEnd type="none" w="med" len="med"/>
          </a:ln>
        </p:spPr>
      </p:cxnSp>
      <p:sp>
        <p:nvSpPr>
          <p:cNvPr id="4" name="标题 1"/>
          <p:cNvSpPr txBox="1"/>
          <p:nvPr/>
        </p:nvSpPr>
        <p:spPr>
          <a:xfrm flipV="1">
            <a:off x="11084540" y="1174449"/>
            <a:ext cx="187196" cy="18719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11331704" y="1174449"/>
            <a:ext cx="187196" cy="187196"/>
          </a:xfrm>
          <a:prstGeom prst="ellipse">
            <a:avLst/>
          </a:prstGeom>
          <a:solidFill>
            <a:srgbClr val="AEBCDF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48128" y="760216"/>
            <a:ext cx="2070100" cy="927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目录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1"/>
            </p:custDataLst>
          </p:nvPr>
        </p:nvSpPr>
        <p:spPr>
          <a:xfrm>
            <a:off x="1060419" y="3701390"/>
            <a:ext cx="864000" cy="864000"/>
          </a:xfrm>
          <a:prstGeom prst="rect">
            <a:avLst/>
          </a:prstGeom>
          <a:solidFill>
            <a:srgbClr val="AEBCDF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标题 1"/>
          <p:cNvSpPr txBox="1"/>
          <p:nvPr>
            <p:custDataLst>
              <p:tags r:id="rId2"/>
            </p:custDataLst>
          </p:nvPr>
        </p:nvSpPr>
        <p:spPr>
          <a:xfrm>
            <a:off x="957694" y="3607350"/>
            <a:ext cx="864000" cy="864000"/>
          </a:xfrm>
          <a:prstGeom prst="rect">
            <a:avLst/>
          </a:prstGeom>
          <a:noFill/>
          <a:ln w="12700" cap="flat">
            <a:solidFill>
              <a:schemeClr val="tx1">
                <a:lumMod val="85000"/>
                <a:lumOff val="15000"/>
              </a:schemeClr>
            </a:solidFill>
            <a:round/>
            <a:headEnd type="none" w="sm" len="sm"/>
            <a:tailEnd type="none" w="sm" len="sm"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3"/>
            </p:custDataLst>
          </p:nvPr>
        </p:nvSpPr>
        <p:spPr>
          <a:xfrm>
            <a:off x="976173" y="3802401"/>
            <a:ext cx="972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4"/>
            </p:custDataLst>
          </p:nvPr>
        </p:nvSpPr>
        <p:spPr>
          <a:xfrm>
            <a:off x="2213493" y="3607351"/>
            <a:ext cx="3709113" cy="9580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WebScoket</a:t>
            </a:r>
            <a:endParaRPr kumimoji="1" lang="en-US" altLang="zh-CN" sz="22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5"/>
            </p:custDataLst>
          </p:nvPr>
        </p:nvSpPr>
        <p:spPr>
          <a:xfrm>
            <a:off x="1060419" y="2385703"/>
            <a:ext cx="864000" cy="864000"/>
          </a:xfrm>
          <a:prstGeom prst="rect">
            <a:avLst/>
          </a:pr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6"/>
            </p:custDataLst>
          </p:nvPr>
        </p:nvSpPr>
        <p:spPr>
          <a:xfrm>
            <a:off x="957694" y="2291663"/>
            <a:ext cx="864000" cy="864000"/>
          </a:xfrm>
          <a:prstGeom prst="rect">
            <a:avLst/>
          </a:prstGeom>
          <a:noFill/>
          <a:ln w="12700" cap="flat">
            <a:solidFill>
              <a:schemeClr val="tx1">
                <a:lumMod val="85000"/>
                <a:lumOff val="15000"/>
              </a:schemeClr>
            </a:solidFill>
            <a:round/>
            <a:headEnd type="none" w="sm" len="sm"/>
            <a:tailEnd type="none" w="sm" len="sm"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7"/>
            </p:custDataLst>
          </p:nvPr>
        </p:nvSpPr>
        <p:spPr>
          <a:xfrm>
            <a:off x="976173" y="2486714"/>
            <a:ext cx="972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8"/>
            </p:custDataLst>
          </p:nvPr>
        </p:nvSpPr>
        <p:spPr>
          <a:xfrm>
            <a:off x="2213493" y="2287219"/>
            <a:ext cx="3709113" cy="9580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项目概述</a:t>
            </a:r>
            <a:endParaRPr kumimoji="1" lang="zh-CN" altLang="en-US" sz="22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9"/>
            </p:custDataLst>
          </p:nvPr>
        </p:nvSpPr>
        <p:spPr>
          <a:xfrm>
            <a:off x="6656711" y="2385703"/>
            <a:ext cx="864000" cy="864000"/>
          </a:xfrm>
          <a:prstGeom prst="rect">
            <a:avLst/>
          </a:pr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0"/>
            </p:custDataLst>
          </p:nvPr>
        </p:nvSpPr>
        <p:spPr>
          <a:xfrm>
            <a:off x="6553986" y="2291663"/>
            <a:ext cx="864000" cy="864000"/>
          </a:xfrm>
          <a:prstGeom prst="rect">
            <a:avLst/>
          </a:prstGeom>
          <a:noFill/>
          <a:ln w="12700" cap="flat">
            <a:solidFill>
              <a:schemeClr val="tx1">
                <a:lumMod val="85000"/>
                <a:lumOff val="15000"/>
              </a:schemeClr>
            </a:solidFill>
            <a:round/>
            <a:headEnd type="none" w="sm" len="sm"/>
            <a:tailEnd type="none" w="sm" len="sm"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1"/>
            </p:custDataLst>
          </p:nvPr>
        </p:nvSpPr>
        <p:spPr>
          <a:xfrm>
            <a:off x="6562940" y="2486714"/>
            <a:ext cx="972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2"/>
            </p:custDataLst>
          </p:nvPr>
        </p:nvSpPr>
        <p:spPr>
          <a:xfrm>
            <a:off x="7809786" y="2291664"/>
            <a:ext cx="3709113" cy="9580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开发环境</a:t>
            </a:r>
            <a:endParaRPr kumimoji="1" lang="zh-CN" altLang="en-US" sz="22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13"/>
            </p:custDataLst>
          </p:nvPr>
        </p:nvSpPr>
        <p:spPr>
          <a:xfrm>
            <a:off x="6656712" y="3701390"/>
            <a:ext cx="864000" cy="864000"/>
          </a:xfrm>
          <a:prstGeom prst="rect">
            <a:avLst/>
          </a:prstGeom>
          <a:solidFill>
            <a:srgbClr val="AEBCDF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4"/>
            </p:custDataLst>
          </p:nvPr>
        </p:nvSpPr>
        <p:spPr>
          <a:xfrm>
            <a:off x="6553987" y="3607350"/>
            <a:ext cx="864000" cy="864000"/>
          </a:xfrm>
          <a:prstGeom prst="rect">
            <a:avLst/>
          </a:prstGeom>
          <a:noFill/>
          <a:ln w="12700" cap="flat">
            <a:solidFill>
              <a:schemeClr val="tx1">
                <a:lumMod val="85000"/>
                <a:lumOff val="15000"/>
              </a:schemeClr>
            </a:solidFill>
            <a:round/>
            <a:headEnd type="none" w="sm" len="sm"/>
            <a:tailEnd type="none" w="sm" len="sm"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5"/>
            </p:custDataLst>
          </p:nvPr>
        </p:nvSpPr>
        <p:spPr>
          <a:xfrm>
            <a:off x="6562940" y="3802401"/>
            <a:ext cx="972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16"/>
            </p:custDataLst>
          </p:nvPr>
        </p:nvSpPr>
        <p:spPr>
          <a:xfrm>
            <a:off x="7809786" y="3607351"/>
            <a:ext cx="3709113" cy="9580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项目实现</a:t>
            </a:r>
            <a:endParaRPr kumimoji="1" lang="zh-CN" altLang="en-US" sz="22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27" name="任意多边形 26"/>
          <p:cNvSpPr/>
          <p:nvPr/>
        </p:nvSpPr>
        <p:spPr>
          <a:xfrm>
            <a:off x="0" y="0"/>
            <a:ext cx="3332480" cy="2150110"/>
          </a:xfrm>
          <a:custGeom>
            <a:avLst/>
            <a:gdLst>
              <a:gd name="connsiteX0" fmla="*/ 0 w 8331"/>
              <a:gd name="connsiteY0" fmla="*/ 3663 h 5372"/>
              <a:gd name="connsiteX1" fmla="*/ 92 w 8331"/>
              <a:gd name="connsiteY1" fmla="*/ 3603 h 5372"/>
              <a:gd name="connsiteX2" fmla="*/ 810 w 8331"/>
              <a:gd name="connsiteY2" fmla="*/ 3448 h 5372"/>
              <a:gd name="connsiteX3" fmla="*/ 1055 w 8331"/>
              <a:gd name="connsiteY3" fmla="*/ 3516 h 5372"/>
              <a:gd name="connsiteX4" fmla="*/ 1765 w 8331"/>
              <a:gd name="connsiteY4" fmla="*/ 4373 h 5372"/>
              <a:gd name="connsiteX5" fmla="*/ 2976 w 8331"/>
              <a:gd name="connsiteY5" fmla="*/ 5372 h 5372"/>
              <a:gd name="connsiteX6" fmla="*/ 2998 w 8331"/>
              <a:gd name="connsiteY6" fmla="*/ 5371 h 5372"/>
              <a:gd name="connsiteX7" fmla="*/ 3019 w 8331"/>
              <a:gd name="connsiteY7" fmla="*/ 5370 h 5372"/>
              <a:gd name="connsiteX8" fmla="*/ 3040 w 8331"/>
              <a:gd name="connsiteY8" fmla="*/ 5368 h 5372"/>
              <a:gd name="connsiteX9" fmla="*/ 3070 w 8331"/>
              <a:gd name="connsiteY9" fmla="*/ 5369 h 5372"/>
              <a:gd name="connsiteX10" fmla="*/ 3100 w 8331"/>
              <a:gd name="connsiteY10" fmla="*/ 5370 h 5372"/>
              <a:gd name="connsiteX11" fmla="*/ 4064 w 8331"/>
              <a:gd name="connsiteY11" fmla="*/ 4094 h 5372"/>
              <a:gd name="connsiteX12" fmla="*/ 4151 w 8331"/>
              <a:gd name="connsiteY12" fmla="*/ 3496 h 5372"/>
              <a:gd name="connsiteX13" fmla="*/ 4230 w 8331"/>
              <a:gd name="connsiteY13" fmla="*/ 3101 h 5372"/>
              <a:gd name="connsiteX14" fmla="*/ 4455 w 8331"/>
              <a:gd name="connsiteY14" fmla="*/ 2156 h 5372"/>
              <a:gd name="connsiteX15" fmla="*/ 4528 w 8331"/>
              <a:gd name="connsiteY15" fmla="*/ 1837 h 5372"/>
              <a:gd name="connsiteX16" fmla="*/ 4540 w 8331"/>
              <a:gd name="connsiteY16" fmla="*/ 1808 h 5372"/>
              <a:gd name="connsiteX17" fmla="*/ 6452 w 8331"/>
              <a:gd name="connsiteY17" fmla="*/ 360 h 5372"/>
              <a:gd name="connsiteX18" fmla="*/ 6506 w 8331"/>
              <a:gd name="connsiteY18" fmla="*/ 360 h 5372"/>
              <a:gd name="connsiteX19" fmla="*/ 6561 w 8331"/>
              <a:gd name="connsiteY19" fmla="*/ 362 h 5372"/>
              <a:gd name="connsiteX20" fmla="*/ 6616 w 8331"/>
              <a:gd name="connsiteY20" fmla="*/ 365 h 5372"/>
              <a:gd name="connsiteX21" fmla="*/ 6672 w 8331"/>
              <a:gd name="connsiteY21" fmla="*/ 369 h 5372"/>
              <a:gd name="connsiteX22" fmla="*/ 6679 w 8331"/>
              <a:gd name="connsiteY22" fmla="*/ 369 h 5372"/>
              <a:gd name="connsiteX23" fmla="*/ 7062 w 8331"/>
              <a:gd name="connsiteY23" fmla="*/ 377 h 5372"/>
              <a:gd name="connsiteX24" fmla="*/ 7089 w 8331"/>
              <a:gd name="connsiteY24" fmla="*/ 378 h 5372"/>
              <a:gd name="connsiteX25" fmla="*/ 7422 w 8331"/>
              <a:gd name="connsiteY25" fmla="*/ 384 h 5372"/>
              <a:gd name="connsiteX26" fmla="*/ 7440 w 8331"/>
              <a:gd name="connsiteY26" fmla="*/ 384 h 5372"/>
              <a:gd name="connsiteX27" fmla="*/ 7474 w 8331"/>
              <a:gd name="connsiteY27" fmla="*/ 384 h 5372"/>
              <a:gd name="connsiteX28" fmla="*/ 8331 w 8331"/>
              <a:gd name="connsiteY28" fmla="*/ 55 h 5372"/>
              <a:gd name="connsiteX29" fmla="*/ 8331 w 8331"/>
              <a:gd name="connsiteY29" fmla="*/ 49 h 5372"/>
              <a:gd name="connsiteX30" fmla="*/ 8330 w 8331"/>
              <a:gd name="connsiteY30" fmla="*/ 44 h 5372"/>
              <a:gd name="connsiteX31" fmla="*/ 8329 w 8331"/>
              <a:gd name="connsiteY31" fmla="*/ 38 h 5372"/>
              <a:gd name="connsiteX32" fmla="*/ 8328 w 8331"/>
              <a:gd name="connsiteY32" fmla="*/ 33 h 5372"/>
              <a:gd name="connsiteX33" fmla="*/ 8328 w 8331"/>
              <a:gd name="connsiteY33" fmla="*/ 25 h 5372"/>
              <a:gd name="connsiteX34" fmla="*/ 8328 w 8331"/>
              <a:gd name="connsiteY34" fmla="*/ 17 h 5372"/>
              <a:gd name="connsiteX35" fmla="*/ 8327 w 8331"/>
              <a:gd name="connsiteY35" fmla="*/ 9 h 5372"/>
              <a:gd name="connsiteX36" fmla="*/ 8326 w 8331"/>
              <a:gd name="connsiteY36" fmla="*/ 1 h 5372"/>
              <a:gd name="connsiteX37" fmla="*/ 8326 w 8331"/>
              <a:gd name="connsiteY37" fmla="*/ 0 h 5372"/>
              <a:gd name="connsiteX38" fmla="*/ 0 w 8331"/>
              <a:gd name="connsiteY38" fmla="*/ 0 h 5372"/>
              <a:gd name="connsiteX39" fmla="*/ 0 w 8331"/>
              <a:gd name="connsiteY39" fmla="*/ 3663 h 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331" h="5373">
                <a:moveTo>
                  <a:pt x="0" y="3663"/>
                </a:moveTo>
                <a:cubicBezTo>
                  <a:pt x="28" y="3645"/>
                  <a:pt x="91" y="3603"/>
                  <a:pt x="92" y="3603"/>
                </a:cubicBezTo>
                <a:cubicBezTo>
                  <a:pt x="412" y="3406"/>
                  <a:pt x="810" y="3448"/>
                  <a:pt x="810" y="3448"/>
                </a:cubicBezTo>
                <a:cubicBezTo>
                  <a:pt x="892" y="3471"/>
                  <a:pt x="945" y="3464"/>
                  <a:pt x="1055" y="3516"/>
                </a:cubicBezTo>
                <a:cubicBezTo>
                  <a:pt x="1207" y="3594"/>
                  <a:pt x="1487" y="3755"/>
                  <a:pt x="1765" y="4373"/>
                </a:cubicBezTo>
                <a:cubicBezTo>
                  <a:pt x="2018" y="5005"/>
                  <a:pt x="2598" y="5389"/>
                  <a:pt x="2976" y="5372"/>
                </a:cubicBezTo>
                <a:lnTo>
                  <a:pt x="2998" y="5371"/>
                </a:lnTo>
                <a:lnTo>
                  <a:pt x="3019" y="5370"/>
                </a:lnTo>
                <a:lnTo>
                  <a:pt x="3040" y="5368"/>
                </a:lnTo>
                <a:lnTo>
                  <a:pt x="3070" y="5369"/>
                </a:lnTo>
                <a:lnTo>
                  <a:pt x="3100" y="5370"/>
                </a:lnTo>
                <a:cubicBezTo>
                  <a:pt x="3702" y="5386"/>
                  <a:pt x="3971" y="4511"/>
                  <a:pt x="4064" y="4094"/>
                </a:cubicBezTo>
                <a:cubicBezTo>
                  <a:pt x="4131" y="3763"/>
                  <a:pt x="4122" y="3695"/>
                  <a:pt x="4151" y="3496"/>
                </a:cubicBezTo>
                <a:lnTo>
                  <a:pt x="4230" y="3101"/>
                </a:lnTo>
                <a:cubicBezTo>
                  <a:pt x="4312" y="2650"/>
                  <a:pt x="4345" y="2612"/>
                  <a:pt x="4455" y="2156"/>
                </a:cubicBezTo>
                <a:cubicBezTo>
                  <a:pt x="4499" y="2002"/>
                  <a:pt x="4502" y="1897"/>
                  <a:pt x="4528" y="1837"/>
                </a:cubicBezTo>
                <a:cubicBezTo>
                  <a:pt x="4533" y="1825"/>
                  <a:pt x="4539" y="1811"/>
                  <a:pt x="4540" y="1808"/>
                </a:cubicBezTo>
                <a:cubicBezTo>
                  <a:pt x="4693" y="1089"/>
                  <a:pt x="5488" y="341"/>
                  <a:pt x="6452" y="360"/>
                </a:cubicBezTo>
                <a:lnTo>
                  <a:pt x="6506" y="360"/>
                </a:lnTo>
                <a:lnTo>
                  <a:pt x="6561" y="362"/>
                </a:lnTo>
                <a:lnTo>
                  <a:pt x="6616" y="365"/>
                </a:lnTo>
                <a:lnTo>
                  <a:pt x="6672" y="369"/>
                </a:lnTo>
                <a:lnTo>
                  <a:pt x="6679" y="369"/>
                </a:lnTo>
                <a:cubicBezTo>
                  <a:pt x="6800" y="369"/>
                  <a:pt x="6990" y="375"/>
                  <a:pt x="7062" y="377"/>
                </a:cubicBezTo>
                <a:cubicBezTo>
                  <a:pt x="7073" y="377"/>
                  <a:pt x="7087" y="377"/>
                  <a:pt x="7089" y="378"/>
                </a:cubicBezTo>
                <a:cubicBezTo>
                  <a:pt x="7198" y="381"/>
                  <a:pt x="7367" y="384"/>
                  <a:pt x="7422" y="384"/>
                </a:cubicBezTo>
                <a:cubicBezTo>
                  <a:pt x="7430" y="384"/>
                  <a:pt x="7439" y="384"/>
                  <a:pt x="7440" y="384"/>
                </a:cubicBezTo>
                <a:lnTo>
                  <a:pt x="7474" y="384"/>
                </a:lnTo>
                <a:cubicBezTo>
                  <a:pt x="8145" y="384"/>
                  <a:pt x="8339" y="157"/>
                  <a:pt x="8331" y="55"/>
                </a:cubicBezTo>
                <a:lnTo>
                  <a:pt x="8331" y="49"/>
                </a:lnTo>
                <a:lnTo>
                  <a:pt x="8330" y="44"/>
                </a:lnTo>
                <a:lnTo>
                  <a:pt x="8329" y="38"/>
                </a:lnTo>
                <a:lnTo>
                  <a:pt x="8328" y="33"/>
                </a:lnTo>
                <a:lnTo>
                  <a:pt x="8328" y="25"/>
                </a:lnTo>
                <a:lnTo>
                  <a:pt x="8328" y="17"/>
                </a:lnTo>
                <a:lnTo>
                  <a:pt x="8327" y="9"/>
                </a:lnTo>
                <a:lnTo>
                  <a:pt x="8326" y="1"/>
                </a:lnTo>
                <a:lnTo>
                  <a:pt x="8326" y="0"/>
                </a:lnTo>
                <a:lnTo>
                  <a:pt x="0" y="0"/>
                </a:lnTo>
                <a:lnTo>
                  <a:pt x="0" y="3663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55" name="任意多边形 54"/>
          <p:cNvSpPr/>
          <p:nvPr/>
        </p:nvSpPr>
        <p:spPr>
          <a:xfrm>
            <a:off x="8310880" y="4831080"/>
            <a:ext cx="3881120" cy="2026920"/>
          </a:xfrm>
          <a:custGeom>
            <a:avLst/>
            <a:gdLst>
              <a:gd name="connsiteX0" fmla="*/ 0 w 7048"/>
              <a:gd name="connsiteY0" fmla="*/ 3698 h 3698"/>
              <a:gd name="connsiteX1" fmla="*/ 3188 w 7048"/>
              <a:gd name="connsiteY1" fmla="*/ 0 h 3698"/>
              <a:gd name="connsiteX2" fmla="*/ 3293 w 7048"/>
              <a:gd name="connsiteY2" fmla="*/ 4 h 3698"/>
              <a:gd name="connsiteX3" fmla="*/ 4791 w 7048"/>
              <a:gd name="connsiteY3" fmla="*/ 1085 h 3698"/>
              <a:gd name="connsiteX4" fmla="*/ 5430 w 7048"/>
              <a:gd name="connsiteY4" fmla="*/ 1784 h 3698"/>
              <a:gd name="connsiteX5" fmla="*/ 5524 w 7048"/>
              <a:gd name="connsiteY5" fmla="*/ 1782 h 3698"/>
              <a:gd name="connsiteX6" fmla="*/ 6708 w 7048"/>
              <a:gd name="connsiteY6" fmla="*/ 1018 h 3698"/>
              <a:gd name="connsiteX7" fmla="*/ 6722 w 7048"/>
              <a:gd name="connsiteY7" fmla="*/ 1006 h 3698"/>
              <a:gd name="connsiteX8" fmla="*/ 6737 w 7048"/>
              <a:gd name="connsiteY8" fmla="*/ 992 h 3698"/>
              <a:gd name="connsiteX9" fmla="*/ 6755 w 7048"/>
              <a:gd name="connsiteY9" fmla="*/ 976 h 3698"/>
              <a:gd name="connsiteX10" fmla="*/ 6773 w 7048"/>
              <a:gd name="connsiteY10" fmla="*/ 961 h 3698"/>
              <a:gd name="connsiteX11" fmla="*/ 6789 w 7048"/>
              <a:gd name="connsiteY11" fmla="*/ 945 h 3698"/>
              <a:gd name="connsiteX12" fmla="*/ 6793 w 7048"/>
              <a:gd name="connsiteY12" fmla="*/ 941 h 3698"/>
              <a:gd name="connsiteX13" fmla="*/ 7048 w 7048"/>
              <a:gd name="connsiteY13" fmla="*/ 716 h 3698"/>
              <a:gd name="connsiteX14" fmla="*/ 7048 w 7048"/>
              <a:gd name="connsiteY14" fmla="*/ 3698 h 3698"/>
              <a:gd name="connsiteX15" fmla="*/ 0 w 7048"/>
              <a:gd name="connsiteY15" fmla="*/ 3698 h 3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48" h="3698">
                <a:moveTo>
                  <a:pt x="0" y="3698"/>
                </a:moveTo>
                <a:cubicBezTo>
                  <a:pt x="213" y="1107"/>
                  <a:pt x="2537" y="11"/>
                  <a:pt x="3188" y="0"/>
                </a:cubicBezTo>
                <a:lnTo>
                  <a:pt x="3293" y="4"/>
                </a:lnTo>
                <a:cubicBezTo>
                  <a:pt x="3896" y="-17"/>
                  <a:pt x="4685" y="596"/>
                  <a:pt x="4791" y="1085"/>
                </a:cubicBezTo>
                <a:cubicBezTo>
                  <a:pt x="4887" y="1456"/>
                  <a:pt x="5188" y="1796"/>
                  <a:pt x="5430" y="1784"/>
                </a:cubicBezTo>
                <a:lnTo>
                  <a:pt x="5524" y="1782"/>
                </a:lnTo>
                <a:cubicBezTo>
                  <a:pt x="5847" y="1792"/>
                  <a:pt x="6462" y="1237"/>
                  <a:pt x="6708" y="1018"/>
                </a:cubicBezTo>
                <a:lnTo>
                  <a:pt x="6722" y="1006"/>
                </a:lnTo>
                <a:lnTo>
                  <a:pt x="6737" y="992"/>
                </a:lnTo>
                <a:lnTo>
                  <a:pt x="6755" y="976"/>
                </a:lnTo>
                <a:lnTo>
                  <a:pt x="6773" y="961"/>
                </a:lnTo>
                <a:lnTo>
                  <a:pt x="6789" y="945"/>
                </a:lnTo>
                <a:lnTo>
                  <a:pt x="6793" y="941"/>
                </a:lnTo>
                <a:cubicBezTo>
                  <a:pt x="6869" y="868"/>
                  <a:pt x="7028" y="731"/>
                  <a:pt x="7048" y="716"/>
                </a:cubicBezTo>
                <a:lnTo>
                  <a:pt x="7048" y="3698"/>
                </a:lnTo>
                <a:lnTo>
                  <a:pt x="0" y="3698"/>
                </a:lnTo>
                <a:close/>
              </a:path>
            </a:pathLst>
          </a:custGeom>
          <a:solidFill>
            <a:srgbClr val="AEB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0" y="0"/>
            <a:ext cx="3332480" cy="2150110"/>
          </a:xfrm>
          <a:custGeom>
            <a:avLst/>
            <a:gdLst>
              <a:gd name="connsiteX0" fmla="*/ 0 w 8331"/>
              <a:gd name="connsiteY0" fmla="*/ 3663 h 5372"/>
              <a:gd name="connsiteX1" fmla="*/ 92 w 8331"/>
              <a:gd name="connsiteY1" fmla="*/ 3603 h 5372"/>
              <a:gd name="connsiteX2" fmla="*/ 810 w 8331"/>
              <a:gd name="connsiteY2" fmla="*/ 3448 h 5372"/>
              <a:gd name="connsiteX3" fmla="*/ 1055 w 8331"/>
              <a:gd name="connsiteY3" fmla="*/ 3516 h 5372"/>
              <a:gd name="connsiteX4" fmla="*/ 1765 w 8331"/>
              <a:gd name="connsiteY4" fmla="*/ 4373 h 5372"/>
              <a:gd name="connsiteX5" fmla="*/ 2976 w 8331"/>
              <a:gd name="connsiteY5" fmla="*/ 5372 h 5372"/>
              <a:gd name="connsiteX6" fmla="*/ 2998 w 8331"/>
              <a:gd name="connsiteY6" fmla="*/ 5371 h 5372"/>
              <a:gd name="connsiteX7" fmla="*/ 3019 w 8331"/>
              <a:gd name="connsiteY7" fmla="*/ 5370 h 5372"/>
              <a:gd name="connsiteX8" fmla="*/ 3040 w 8331"/>
              <a:gd name="connsiteY8" fmla="*/ 5368 h 5372"/>
              <a:gd name="connsiteX9" fmla="*/ 3070 w 8331"/>
              <a:gd name="connsiteY9" fmla="*/ 5369 h 5372"/>
              <a:gd name="connsiteX10" fmla="*/ 3100 w 8331"/>
              <a:gd name="connsiteY10" fmla="*/ 5370 h 5372"/>
              <a:gd name="connsiteX11" fmla="*/ 4064 w 8331"/>
              <a:gd name="connsiteY11" fmla="*/ 4094 h 5372"/>
              <a:gd name="connsiteX12" fmla="*/ 4151 w 8331"/>
              <a:gd name="connsiteY12" fmla="*/ 3496 h 5372"/>
              <a:gd name="connsiteX13" fmla="*/ 4230 w 8331"/>
              <a:gd name="connsiteY13" fmla="*/ 3101 h 5372"/>
              <a:gd name="connsiteX14" fmla="*/ 4455 w 8331"/>
              <a:gd name="connsiteY14" fmla="*/ 2156 h 5372"/>
              <a:gd name="connsiteX15" fmla="*/ 4528 w 8331"/>
              <a:gd name="connsiteY15" fmla="*/ 1837 h 5372"/>
              <a:gd name="connsiteX16" fmla="*/ 4540 w 8331"/>
              <a:gd name="connsiteY16" fmla="*/ 1808 h 5372"/>
              <a:gd name="connsiteX17" fmla="*/ 6452 w 8331"/>
              <a:gd name="connsiteY17" fmla="*/ 360 h 5372"/>
              <a:gd name="connsiteX18" fmla="*/ 6506 w 8331"/>
              <a:gd name="connsiteY18" fmla="*/ 360 h 5372"/>
              <a:gd name="connsiteX19" fmla="*/ 6561 w 8331"/>
              <a:gd name="connsiteY19" fmla="*/ 362 h 5372"/>
              <a:gd name="connsiteX20" fmla="*/ 6616 w 8331"/>
              <a:gd name="connsiteY20" fmla="*/ 365 h 5372"/>
              <a:gd name="connsiteX21" fmla="*/ 6672 w 8331"/>
              <a:gd name="connsiteY21" fmla="*/ 369 h 5372"/>
              <a:gd name="connsiteX22" fmla="*/ 6679 w 8331"/>
              <a:gd name="connsiteY22" fmla="*/ 369 h 5372"/>
              <a:gd name="connsiteX23" fmla="*/ 7062 w 8331"/>
              <a:gd name="connsiteY23" fmla="*/ 377 h 5372"/>
              <a:gd name="connsiteX24" fmla="*/ 7089 w 8331"/>
              <a:gd name="connsiteY24" fmla="*/ 378 h 5372"/>
              <a:gd name="connsiteX25" fmla="*/ 7422 w 8331"/>
              <a:gd name="connsiteY25" fmla="*/ 384 h 5372"/>
              <a:gd name="connsiteX26" fmla="*/ 7440 w 8331"/>
              <a:gd name="connsiteY26" fmla="*/ 384 h 5372"/>
              <a:gd name="connsiteX27" fmla="*/ 7474 w 8331"/>
              <a:gd name="connsiteY27" fmla="*/ 384 h 5372"/>
              <a:gd name="connsiteX28" fmla="*/ 8331 w 8331"/>
              <a:gd name="connsiteY28" fmla="*/ 55 h 5372"/>
              <a:gd name="connsiteX29" fmla="*/ 8331 w 8331"/>
              <a:gd name="connsiteY29" fmla="*/ 49 h 5372"/>
              <a:gd name="connsiteX30" fmla="*/ 8330 w 8331"/>
              <a:gd name="connsiteY30" fmla="*/ 44 h 5372"/>
              <a:gd name="connsiteX31" fmla="*/ 8329 w 8331"/>
              <a:gd name="connsiteY31" fmla="*/ 38 h 5372"/>
              <a:gd name="connsiteX32" fmla="*/ 8328 w 8331"/>
              <a:gd name="connsiteY32" fmla="*/ 33 h 5372"/>
              <a:gd name="connsiteX33" fmla="*/ 8328 w 8331"/>
              <a:gd name="connsiteY33" fmla="*/ 25 h 5372"/>
              <a:gd name="connsiteX34" fmla="*/ 8328 w 8331"/>
              <a:gd name="connsiteY34" fmla="*/ 17 h 5372"/>
              <a:gd name="connsiteX35" fmla="*/ 8327 w 8331"/>
              <a:gd name="connsiteY35" fmla="*/ 9 h 5372"/>
              <a:gd name="connsiteX36" fmla="*/ 8326 w 8331"/>
              <a:gd name="connsiteY36" fmla="*/ 1 h 5372"/>
              <a:gd name="connsiteX37" fmla="*/ 8326 w 8331"/>
              <a:gd name="connsiteY37" fmla="*/ 0 h 5372"/>
              <a:gd name="connsiteX38" fmla="*/ 0 w 8331"/>
              <a:gd name="connsiteY38" fmla="*/ 0 h 5372"/>
              <a:gd name="connsiteX39" fmla="*/ 0 w 8331"/>
              <a:gd name="connsiteY39" fmla="*/ 3663 h 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331" h="5373">
                <a:moveTo>
                  <a:pt x="0" y="3663"/>
                </a:moveTo>
                <a:cubicBezTo>
                  <a:pt x="28" y="3645"/>
                  <a:pt x="91" y="3603"/>
                  <a:pt x="92" y="3603"/>
                </a:cubicBezTo>
                <a:cubicBezTo>
                  <a:pt x="412" y="3406"/>
                  <a:pt x="810" y="3448"/>
                  <a:pt x="810" y="3448"/>
                </a:cubicBezTo>
                <a:cubicBezTo>
                  <a:pt x="892" y="3471"/>
                  <a:pt x="945" y="3464"/>
                  <a:pt x="1055" y="3516"/>
                </a:cubicBezTo>
                <a:cubicBezTo>
                  <a:pt x="1207" y="3594"/>
                  <a:pt x="1487" y="3755"/>
                  <a:pt x="1765" y="4373"/>
                </a:cubicBezTo>
                <a:cubicBezTo>
                  <a:pt x="2018" y="5005"/>
                  <a:pt x="2598" y="5389"/>
                  <a:pt x="2976" y="5372"/>
                </a:cubicBezTo>
                <a:lnTo>
                  <a:pt x="2998" y="5371"/>
                </a:lnTo>
                <a:lnTo>
                  <a:pt x="3019" y="5370"/>
                </a:lnTo>
                <a:lnTo>
                  <a:pt x="3040" y="5368"/>
                </a:lnTo>
                <a:lnTo>
                  <a:pt x="3070" y="5369"/>
                </a:lnTo>
                <a:lnTo>
                  <a:pt x="3100" y="5370"/>
                </a:lnTo>
                <a:cubicBezTo>
                  <a:pt x="3702" y="5386"/>
                  <a:pt x="3971" y="4511"/>
                  <a:pt x="4064" y="4094"/>
                </a:cubicBezTo>
                <a:cubicBezTo>
                  <a:pt x="4131" y="3763"/>
                  <a:pt x="4122" y="3695"/>
                  <a:pt x="4151" y="3496"/>
                </a:cubicBezTo>
                <a:lnTo>
                  <a:pt x="4230" y="3101"/>
                </a:lnTo>
                <a:cubicBezTo>
                  <a:pt x="4312" y="2650"/>
                  <a:pt x="4345" y="2612"/>
                  <a:pt x="4455" y="2156"/>
                </a:cubicBezTo>
                <a:cubicBezTo>
                  <a:pt x="4499" y="2002"/>
                  <a:pt x="4502" y="1897"/>
                  <a:pt x="4528" y="1837"/>
                </a:cubicBezTo>
                <a:cubicBezTo>
                  <a:pt x="4533" y="1825"/>
                  <a:pt x="4539" y="1811"/>
                  <a:pt x="4540" y="1808"/>
                </a:cubicBezTo>
                <a:cubicBezTo>
                  <a:pt x="4693" y="1089"/>
                  <a:pt x="5488" y="341"/>
                  <a:pt x="6452" y="360"/>
                </a:cubicBezTo>
                <a:lnTo>
                  <a:pt x="6506" y="360"/>
                </a:lnTo>
                <a:lnTo>
                  <a:pt x="6561" y="362"/>
                </a:lnTo>
                <a:lnTo>
                  <a:pt x="6616" y="365"/>
                </a:lnTo>
                <a:lnTo>
                  <a:pt x="6672" y="369"/>
                </a:lnTo>
                <a:lnTo>
                  <a:pt x="6679" y="369"/>
                </a:lnTo>
                <a:cubicBezTo>
                  <a:pt x="6800" y="369"/>
                  <a:pt x="6990" y="375"/>
                  <a:pt x="7062" y="377"/>
                </a:cubicBezTo>
                <a:cubicBezTo>
                  <a:pt x="7073" y="377"/>
                  <a:pt x="7087" y="377"/>
                  <a:pt x="7089" y="378"/>
                </a:cubicBezTo>
                <a:cubicBezTo>
                  <a:pt x="7198" y="381"/>
                  <a:pt x="7367" y="384"/>
                  <a:pt x="7422" y="384"/>
                </a:cubicBezTo>
                <a:cubicBezTo>
                  <a:pt x="7430" y="384"/>
                  <a:pt x="7439" y="384"/>
                  <a:pt x="7440" y="384"/>
                </a:cubicBezTo>
                <a:lnTo>
                  <a:pt x="7474" y="384"/>
                </a:lnTo>
                <a:cubicBezTo>
                  <a:pt x="8145" y="384"/>
                  <a:pt x="8339" y="157"/>
                  <a:pt x="8331" y="55"/>
                </a:cubicBezTo>
                <a:lnTo>
                  <a:pt x="8331" y="49"/>
                </a:lnTo>
                <a:lnTo>
                  <a:pt x="8330" y="44"/>
                </a:lnTo>
                <a:lnTo>
                  <a:pt x="8329" y="38"/>
                </a:lnTo>
                <a:lnTo>
                  <a:pt x="8328" y="33"/>
                </a:lnTo>
                <a:lnTo>
                  <a:pt x="8328" y="25"/>
                </a:lnTo>
                <a:lnTo>
                  <a:pt x="8328" y="17"/>
                </a:lnTo>
                <a:lnTo>
                  <a:pt x="8327" y="9"/>
                </a:lnTo>
                <a:lnTo>
                  <a:pt x="8326" y="1"/>
                </a:lnTo>
                <a:lnTo>
                  <a:pt x="8326" y="0"/>
                </a:lnTo>
                <a:lnTo>
                  <a:pt x="0" y="0"/>
                </a:lnTo>
                <a:lnTo>
                  <a:pt x="0" y="3663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55" name="任意多边形 54"/>
          <p:cNvSpPr/>
          <p:nvPr/>
        </p:nvSpPr>
        <p:spPr>
          <a:xfrm>
            <a:off x="9434195" y="5414645"/>
            <a:ext cx="2757805" cy="1443355"/>
          </a:xfrm>
          <a:custGeom>
            <a:avLst/>
            <a:gdLst>
              <a:gd name="connsiteX0" fmla="*/ 0 w 7048"/>
              <a:gd name="connsiteY0" fmla="*/ 3698 h 3698"/>
              <a:gd name="connsiteX1" fmla="*/ 3188 w 7048"/>
              <a:gd name="connsiteY1" fmla="*/ 0 h 3698"/>
              <a:gd name="connsiteX2" fmla="*/ 3293 w 7048"/>
              <a:gd name="connsiteY2" fmla="*/ 4 h 3698"/>
              <a:gd name="connsiteX3" fmla="*/ 4791 w 7048"/>
              <a:gd name="connsiteY3" fmla="*/ 1085 h 3698"/>
              <a:gd name="connsiteX4" fmla="*/ 5430 w 7048"/>
              <a:gd name="connsiteY4" fmla="*/ 1784 h 3698"/>
              <a:gd name="connsiteX5" fmla="*/ 5524 w 7048"/>
              <a:gd name="connsiteY5" fmla="*/ 1782 h 3698"/>
              <a:gd name="connsiteX6" fmla="*/ 6708 w 7048"/>
              <a:gd name="connsiteY6" fmla="*/ 1018 h 3698"/>
              <a:gd name="connsiteX7" fmla="*/ 6722 w 7048"/>
              <a:gd name="connsiteY7" fmla="*/ 1006 h 3698"/>
              <a:gd name="connsiteX8" fmla="*/ 6737 w 7048"/>
              <a:gd name="connsiteY8" fmla="*/ 992 h 3698"/>
              <a:gd name="connsiteX9" fmla="*/ 6755 w 7048"/>
              <a:gd name="connsiteY9" fmla="*/ 976 h 3698"/>
              <a:gd name="connsiteX10" fmla="*/ 6773 w 7048"/>
              <a:gd name="connsiteY10" fmla="*/ 961 h 3698"/>
              <a:gd name="connsiteX11" fmla="*/ 6789 w 7048"/>
              <a:gd name="connsiteY11" fmla="*/ 945 h 3698"/>
              <a:gd name="connsiteX12" fmla="*/ 6793 w 7048"/>
              <a:gd name="connsiteY12" fmla="*/ 941 h 3698"/>
              <a:gd name="connsiteX13" fmla="*/ 7048 w 7048"/>
              <a:gd name="connsiteY13" fmla="*/ 716 h 3698"/>
              <a:gd name="connsiteX14" fmla="*/ 7048 w 7048"/>
              <a:gd name="connsiteY14" fmla="*/ 3698 h 3698"/>
              <a:gd name="connsiteX15" fmla="*/ 0 w 7048"/>
              <a:gd name="connsiteY15" fmla="*/ 3698 h 3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48" h="3698">
                <a:moveTo>
                  <a:pt x="0" y="3698"/>
                </a:moveTo>
                <a:cubicBezTo>
                  <a:pt x="213" y="1107"/>
                  <a:pt x="2537" y="11"/>
                  <a:pt x="3188" y="0"/>
                </a:cubicBezTo>
                <a:lnTo>
                  <a:pt x="3293" y="4"/>
                </a:lnTo>
                <a:cubicBezTo>
                  <a:pt x="3896" y="-17"/>
                  <a:pt x="4685" y="596"/>
                  <a:pt x="4791" y="1085"/>
                </a:cubicBezTo>
                <a:cubicBezTo>
                  <a:pt x="4887" y="1456"/>
                  <a:pt x="5188" y="1796"/>
                  <a:pt x="5430" y="1784"/>
                </a:cubicBezTo>
                <a:lnTo>
                  <a:pt x="5524" y="1782"/>
                </a:lnTo>
                <a:cubicBezTo>
                  <a:pt x="5847" y="1792"/>
                  <a:pt x="6462" y="1237"/>
                  <a:pt x="6708" y="1018"/>
                </a:cubicBezTo>
                <a:lnTo>
                  <a:pt x="6722" y="1006"/>
                </a:lnTo>
                <a:lnTo>
                  <a:pt x="6737" y="992"/>
                </a:lnTo>
                <a:lnTo>
                  <a:pt x="6755" y="976"/>
                </a:lnTo>
                <a:lnTo>
                  <a:pt x="6773" y="961"/>
                </a:lnTo>
                <a:lnTo>
                  <a:pt x="6789" y="945"/>
                </a:lnTo>
                <a:lnTo>
                  <a:pt x="6793" y="941"/>
                </a:lnTo>
                <a:cubicBezTo>
                  <a:pt x="6869" y="868"/>
                  <a:pt x="7028" y="731"/>
                  <a:pt x="7048" y="716"/>
                </a:cubicBezTo>
                <a:lnTo>
                  <a:pt x="7048" y="3698"/>
                </a:lnTo>
                <a:lnTo>
                  <a:pt x="0" y="3698"/>
                </a:lnTo>
                <a:close/>
              </a:path>
            </a:pathLst>
          </a:custGeom>
          <a:solidFill>
            <a:srgbClr val="AEB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36098" y="161502"/>
            <a:ext cx="3515995" cy="6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项目概述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32480" y="1255395"/>
            <a:ext cx="6697980" cy="70675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000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一个基于 </a:t>
            </a:r>
            <a:r>
              <a:rPr lang="en-US" altLang="zh-CN" sz="2000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2000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的聊天室系统</a:t>
            </a:r>
            <a:endParaRPr lang="zh-CN" altLang="en-US" sz="2000">
              <a:solidFill>
                <a:srgbClr val="002060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zh-CN" altLang="en-US" sz="2000">
                <a:solidFill>
                  <a:srgbClr val="00206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支持多人同时在线聊天、私聊</a:t>
            </a:r>
            <a:endParaRPr lang="zh-CN" altLang="en-US" sz="2000">
              <a:solidFill>
                <a:srgbClr val="002060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75940" y="2903220"/>
            <a:ext cx="6036945" cy="3954780"/>
          </a:xfrm>
          <a:prstGeom prst="rect">
            <a:avLst/>
          </a:prstGeom>
        </p:spPr>
        <p:txBody>
          <a:bodyPr>
            <a:noAutofit/>
          </a:bodyPr>
          <a:p>
            <a:r>
              <a:rPr lang="en-US" altLang="zh-CN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1.</a:t>
            </a:r>
            <a:r>
              <a:rPr lang="zh-CN" altLang="en-US" sz="160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实时双向通信</a:t>
            </a:r>
            <a:r>
              <a:rPr lang="zh-CN" altLang="en-US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：用户通过 </a:t>
            </a:r>
            <a:r>
              <a:rPr lang="en-US" altLang="zh-CN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与服务器建立连接，可以实时发送和接收消息，无需刷新页面。</a:t>
            </a:r>
            <a:endParaRPr lang="zh-CN" altLang="en-US" sz="16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16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en-US" altLang="zh-CN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2.</a:t>
            </a:r>
            <a:r>
              <a:rPr lang="zh-CN" altLang="en-US" sz="160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消息广播与私聊</a:t>
            </a:r>
            <a:r>
              <a:rPr lang="zh-CN" altLang="en-US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：用户可以选择广播消息（发送给所有在线用户）或私聊（发送给特定用户）。</a:t>
            </a:r>
            <a:endParaRPr lang="zh-CN" altLang="en-US" sz="16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16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r>
              <a:rPr lang="en-US" altLang="zh-CN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3.</a:t>
            </a:r>
            <a:r>
              <a:rPr lang="zh-CN" altLang="en-US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用户身份管理：每个 </a:t>
            </a:r>
            <a:r>
              <a:rPr lang="en-US" altLang="zh-CN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连接都关联着一个用户 </a:t>
            </a:r>
            <a:r>
              <a:rPr lang="en-US" altLang="zh-CN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ID</a:t>
            </a:r>
            <a:r>
              <a:rPr lang="zh-CN" altLang="en-US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，基于 </a:t>
            </a:r>
            <a:r>
              <a:rPr lang="en-US" altLang="zh-CN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HttpSession </a:t>
            </a:r>
            <a:r>
              <a:rPr lang="zh-CN" altLang="en-US" sz="16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管理用户的身份信息。</a:t>
            </a:r>
            <a:endParaRPr lang="zh-CN" altLang="en-US" sz="16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endParaRPr lang="zh-CN" altLang="en-US" sz="16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0" y="0"/>
            <a:ext cx="3332480" cy="2150110"/>
          </a:xfrm>
          <a:custGeom>
            <a:avLst/>
            <a:gdLst>
              <a:gd name="connsiteX0" fmla="*/ 0 w 8331"/>
              <a:gd name="connsiteY0" fmla="*/ 3663 h 5372"/>
              <a:gd name="connsiteX1" fmla="*/ 92 w 8331"/>
              <a:gd name="connsiteY1" fmla="*/ 3603 h 5372"/>
              <a:gd name="connsiteX2" fmla="*/ 810 w 8331"/>
              <a:gd name="connsiteY2" fmla="*/ 3448 h 5372"/>
              <a:gd name="connsiteX3" fmla="*/ 1055 w 8331"/>
              <a:gd name="connsiteY3" fmla="*/ 3516 h 5372"/>
              <a:gd name="connsiteX4" fmla="*/ 1765 w 8331"/>
              <a:gd name="connsiteY4" fmla="*/ 4373 h 5372"/>
              <a:gd name="connsiteX5" fmla="*/ 2976 w 8331"/>
              <a:gd name="connsiteY5" fmla="*/ 5372 h 5372"/>
              <a:gd name="connsiteX6" fmla="*/ 2998 w 8331"/>
              <a:gd name="connsiteY6" fmla="*/ 5371 h 5372"/>
              <a:gd name="connsiteX7" fmla="*/ 3019 w 8331"/>
              <a:gd name="connsiteY7" fmla="*/ 5370 h 5372"/>
              <a:gd name="connsiteX8" fmla="*/ 3040 w 8331"/>
              <a:gd name="connsiteY8" fmla="*/ 5368 h 5372"/>
              <a:gd name="connsiteX9" fmla="*/ 3070 w 8331"/>
              <a:gd name="connsiteY9" fmla="*/ 5369 h 5372"/>
              <a:gd name="connsiteX10" fmla="*/ 3100 w 8331"/>
              <a:gd name="connsiteY10" fmla="*/ 5370 h 5372"/>
              <a:gd name="connsiteX11" fmla="*/ 4064 w 8331"/>
              <a:gd name="connsiteY11" fmla="*/ 4094 h 5372"/>
              <a:gd name="connsiteX12" fmla="*/ 4151 w 8331"/>
              <a:gd name="connsiteY12" fmla="*/ 3496 h 5372"/>
              <a:gd name="connsiteX13" fmla="*/ 4230 w 8331"/>
              <a:gd name="connsiteY13" fmla="*/ 3101 h 5372"/>
              <a:gd name="connsiteX14" fmla="*/ 4455 w 8331"/>
              <a:gd name="connsiteY14" fmla="*/ 2156 h 5372"/>
              <a:gd name="connsiteX15" fmla="*/ 4528 w 8331"/>
              <a:gd name="connsiteY15" fmla="*/ 1837 h 5372"/>
              <a:gd name="connsiteX16" fmla="*/ 4540 w 8331"/>
              <a:gd name="connsiteY16" fmla="*/ 1808 h 5372"/>
              <a:gd name="connsiteX17" fmla="*/ 6452 w 8331"/>
              <a:gd name="connsiteY17" fmla="*/ 360 h 5372"/>
              <a:gd name="connsiteX18" fmla="*/ 6506 w 8331"/>
              <a:gd name="connsiteY18" fmla="*/ 360 h 5372"/>
              <a:gd name="connsiteX19" fmla="*/ 6561 w 8331"/>
              <a:gd name="connsiteY19" fmla="*/ 362 h 5372"/>
              <a:gd name="connsiteX20" fmla="*/ 6616 w 8331"/>
              <a:gd name="connsiteY20" fmla="*/ 365 h 5372"/>
              <a:gd name="connsiteX21" fmla="*/ 6672 w 8331"/>
              <a:gd name="connsiteY21" fmla="*/ 369 h 5372"/>
              <a:gd name="connsiteX22" fmla="*/ 6679 w 8331"/>
              <a:gd name="connsiteY22" fmla="*/ 369 h 5372"/>
              <a:gd name="connsiteX23" fmla="*/ 7062 w 8331"/>
              <a:gd name="connsiteY23" fmla="*/ 377 h 5372"/>
              <a:gd name="connsiteX24" fmla="*/ 7089 w 8331"/>
              <a:gd name="connsiteY24" fmla="*/ 378 h 5372"/>
              <a:gd name="connsiteX25" fmla="*/ 7422 w 8331"/>
              <a:gd name="connsiteY25" fmla="*/ 384 h 5372"/>
              <a:gd name="connsiteX26" fmla="*/ 7440 w 8331"/>
              <a:gd name="connsiteY26" fmla="*/ 384 h 5372"/>
              <a:gd name="connsiteX27" fmla="*/ 7474 w 8331"/>
              <a:gd name="connsiteY27" fmla="*/ 384 h 5372"/>
              <a:gd name="connsiteX28" fmla="*/ 8331 w 8331"/>
              <a:gd name="connsiteY28" fmla="*/ 55 h 5372"/>
              <a:gd name="connsiteX29" fmla="*/ 8331 w 8331"/>
              <a:gd name="connsiteY29" fmla="*/ 49 h 5372"/>
              <a:gd name="connsiteX30" fmla="*/ 8330 w 8331"/>
              <a:gd name="connsiteY30" fmla="*/ 44 h 5372"/>
              <a:gd name="connsiteX31" fmla="*/ 8329 w 8331"/>
              <a:gd name="connsiteY31" fmla="*/ 38 h 5372"/>
              <a:gd name="connsiteX32" fmla="*/ 8328 w 8331"/>
              <a:gd name="connsiteY32" fmla="*/ 33 h 5372"/>
              <a:gd name="connsiteX33" fmla="*/ 8328 w 8331"/>
              <a:gd name="connsiteY33" fmla="*/ 25 h 5372"/>
              <a:gd name="connsiteX34" fmla="*/ 8328 w 8331"/>
              <a:gd name="connsiteY34" fmla="*/ 17 h 5372"/>
              <a:gd name="connsiteX35" fmla="*/ 8327 w 8331"/>
              <a:gd name="connsiteY35" fmla="*/ 9 h 5372"/>
              <a:gd name="connsiteX36" fmla="*/ 8326 w 8331"/>
              <a:gd name="connsiteY36" fmla="*/ 1 h 5372"/>
              <a:gd name="connsiteX37" fmla="*/ 8326 w 8331"/>
              <a:gd name="connsiteY37" fmla="*/ 0 h 5372"/>
              <a:gd name="connsiteX38" fmla="*/ 0 w 8331"/>
              <a:gd name="connsiteY38" fmla="*/ 0 h 5372"/>
              <a:gd name="connsiteX39" fmla="*/ 0 w 8331"/>
              <a:gd name="connsiteY39" fmla="*/ 3663 h 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331" h="5373">
                <a:moveTo>
                  <a:pt x="0" y="3663"/>
                </a:moveTo>
                <a:cubicBezTo>
                  <a:pt x="28" y="3645"/>
                  <a:pt x="91" y="3603"/>
                  <a:pt x="92" y="3603"/>
                </a:cubicBezTo>
                <a:cubicBezTo>
                  <a:pt x="412" y="3406"/>
                  <a:pt x="810" y="3448"/>
                  <a:pt x="810" y="3448"/>
                </a:cubicBezTo>
                <a:cubicBezTo>
                  <a:pt x="892" y="3471"/>
                  <a:pt x="945" y="3464"/>
                  <a:pt x="1055" y="3516"/>
                </a:cubicBezTo>
                <a:cubicBezTo>
                  <a:pt x="1207" y="3594"/>
                  <a:pt x="1487" y="3755"/>
                  <a:pt x="1765" y="4373"/>
                </a:cubicBezTo>
                <a:cubicBezTo>
                  <a:pt x="2018" y="5005"/>
                  <a:pt x="2598" y="5389"/>
                  <a:pt x="2976" y="5372"/>
                </a:cubicBezTo>
                <a:lnTo>
                  <a:pt x="2998" y="5371"/>
                </a:lnTo>
                <a:lnTo>
                  <a:pt x="3019" y="5370"/>
                </a:lnTo>
                <a:lnTo>
                  <a:pt x="3040" y="5368"/>
                </a:lnTo>
                <a:lnTo>
                  <a:pt x="3070" y="5369"/>
                </a:lnTo>
                <a:lnTo>
                  <a:pt x="3100" y="5370"/>
                </a:lnTo>
                <a:cubicBezTo>
                  <a:pt x="3702" y="5386"/>
                  <a:pt x="3971" y="4511"/>
                  <a:pt x="4064" y="4094"/>
                </a:cubicBezTo>
                <a:cubicBezTo>
                  <a:pt x="4131" y="3763"/>
                  <a:pt x="4122" y="3695"/>
                  <a:pt x="4151" y="3496"/>
                </a:cubicBezTo>
                <a:lnTo>
                  <a:pt x="4230" y="3101"/>
                </a:lnTo>
                <a:cubicBezTo>
                  <a:pt x="4312" y="2650"/>
                  <a:pt x="4345" y="2612"/>
                  <a:pt x="4455" y="2156"/>
                </a:cubicBezTo>
                <a:cubicBezTo>
                  <a:pt x="4499" y="2002"/>
                  <a:pt x="4502" y="1897"/>
                  <a:pt x="4528" y="1837"/>
                </a:cubicBezTo>
                <a:cubicBezTo>
                  <a:pt x="4533" y="1825"/>
                  <a:pt x="4539" y="1811"/>
                  <a:pt x="4540" y="1808"/>
                </a:cubicBezTo>
                <a:cubicBezTo>
                  <a:pt x="4693" y="1089"/>
                  <a:pt x="5488" y="341"/>
                  <a:pt x="6452" y="360"/>
                </a:cubicBezTo>
                <a:lnTo>
                  <a:pt x="6506" y="360"/>
                </a:lnTo>
                <a:lnTo>
                  <a:pt x="6561" y="362"/>
                </a:lnTo>
                <a:lnTo>
                  <a:pt x="6616" y="365"/>
                </a:lnTo>
                <a:lnTo>
                  <a:pt x="6672" y="369"/>
                </a:lnTo>
                <a:lnTo>
                  <a:pt x="6679" y="369"/>
                </a:lnTo>
                <a:cubicBezTo>
                  <a:pt x="6800" y="369"/>
                  <a:pt x="6990" y="375"/>
                  <a:pt x="7062" y="377"/>
                </a:cubicBezTo>
                <a:cubicBezTo>
                  <a:pt x="7073" y="377"/>
                  <a:pt x="7087" y="377"/>
                  <a:pt x="7089" y="378"/>
                </a:cubicBezTo>
                <a:cubicBezTo>
                  <a:pt x="7198" y="381"/>
                  <a:pt x="7367" y="384"/>
                  <a:pt x="7422" y="384"/>
                </a:cubicBezTo>
                <a:cubicBezTo>
                  <a:pt x="7430" y="384"/>
                  <a:pt x="7439" y="384"/>
                  <a:pt x="7440" y="384"/>
                </a:cubicBezTo>
                <a:lnTo>
                  <a:pt x="7474" y="384"/>
                </a:lnTo>
                <a:cubicBezTo>
                  <a:pt x="8145" y="384"/>
                  <a:pt x="8339" y="157"/>
                  <a:pt x="8331" y="55"/>
                </a:cubicBezTo>
                <a:lnTo>
                  <a:pt x="8331" y="49"/>
                </a:lnTo>
                <a:lnTo>
                  <a:pt x="8330" y="44"/>
                </a:lnTo>
                <a:lnTo>
                  <a:pt x="8329" y="38"/>
                </a:lnTo>
                <a:lnTo>
                  <a:pt x="8328" y="33"/>
                </a:lnTo>
                <a:lnTo>
                  <a:pt x="8328" y="25"/>
                </a:lnTo>
                <a:lnTo>
                  <a:pt x="8328" y="17"/>
                </a:lnTo>
                <a:lnTo>
                  <a:pt x="8327" y="9"/>
                </a:lnTo>
                <a:lnTo>
                  <a:pt x="8326" y="1"/>
                </a:lnTo>
                <a:lnTo>
                  <a:pt x="8326" y="0"/>
                </a:lnTo>
                <a:lnTo>
                  <a:pt x="0" y="0"/>
                </a:lnTo>
                <a:lnTo>
                  <a:pt x="0" y="3663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55" name="任意多边形 54"/>
          <p:cNvSpPr/>
          <p:nvPr/>
        </p:nvSpPr>
        <p:spPr>
          <a:xfrm>
            <a:off x="9434195" y="5414645"/>
            <a:ext cx="2757805" cy="1443355"/>
          </a:xfrm>
          <a:custGeom>
            <a:avLst/>
            <a:gdLst>
              <a:gd name="connsiteX0" fmla="*/ 0 w 7048"/>
              <a:gd name="connsiteY0" fmla="*/ 3698 h 3698"/>
              <a:gd name="connsiteX1" fmla="*/ 3188 w 7048"/>
              <a:gd name="connsiteY1" fmla="*/ 0 h 3698"/>
              <a:gd name="connsiteX2" fmla="*/ 3293 w 7048"/>
              <a:gd name="connsiteY2" fmla="*/ 4 h 3698"/>
              <a:gd name="connsiteX3" fmla="*/ 4791 w 7048"/>
              <a:gd name="connsiteY3" fmla="*/ 1085 h 3698"/>
              <a:gd name="connsiteX4" fmla="*/ 5430 w 7048"/>
              <a:gd name="connsiteY4" fmla="*/ 1784 h 3698"/>
              <a:gd name="connsiteX5" fmla="*/ 5524 w 7048"/>
              <a:gd name="connsiteY5" fmla="*/ 1782 h 3698"/>
              <a:gd name="connsiteX6" fmla="*/ 6708 w 7048"/>
              <a:gd name="connsiteY6" fmla="*/ 1018 h 3698"/>
              <a:gd name="connsiteX7" fmla="*/ 6722 w 7048"/>
              <a:gd name="connsiteY7" fmla="*/ 1006 h 3698"/>
              <a:gd name="connsiteX8" fmla="*/ 6737 w 7048"/>
              <a:gd name="connsiteY8" fmla="*/ 992 h 3698"/>
              <a:gd name="connsiteX9" fmla="*/ 6755 w 7048"/>
              <a:gd name="connsiteY9" fmla="*/ 976 h 3698"/>
              <a:gd name="connsiteX10" fmla="*/ 6773 w 7048"/>
              <a:gd name="connsiteY10" fmla="*/ 961 h 3698"/>
              <a:gd name="connsiteX11" fmla="*/ 6789 w 7048"/>
              <a:gd name="connsiteY11" fmla="*/ 945 h 3698"/>
              <a:gd name="connsiteX12" fmla="*/ 6793 w 7048"/>
              <a:gd name="connsiteY12" fmla="*/ 941 h 3698"/>
              <a:gd name="connsiteX13" fmla="*/ 7048 w 7048"/>
              <a:gd name="connsiteY13" fmla="*/ 716 h 3698"/>
              <a:gd name="connsiteX14" fmla="*/ 7048 w 7048"/>
              <a:gd name="connsiteY14" fmla="*/ 3698 h 3698"/>
              <a:gd name="connsiteX15" fmla="*/ 0 w 7048"/>
              <a:gd name="connsiteY15" fmla="*/ 3698 h 3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48" h="3698">
                <a:moveTo>
                  <a:pt x="0" y="3698"/>
                </a:moveTo>
                <a:cubicBezTo>
                  <a:pt x="213" y="1107"/>
                  <a:pt x="2537" y="11"/>
                  <a:pt x="3188" y="0"/>
                </a:cubicBezTo>
                <a:lnTo>
                  <a:pt x="3293" y="4"/>
                </a:lnTo>
                <a:cubicBezTo>
                  <a:pt x="3896" y="-17"/>
                  <a:pt x="4685" y="596"/>
                  <a:pt x="4791" y="1085"/>
                </a:cubicBezTo>
                <a:cubicBezTo>
                  <a:pt x="4887" y="1456"/>
                  <a:pt x="5188" y="1796"/>
                  <a:pt x="5430" y="1784"/>
                </a:cubicBezTo>
                <a:lnTo>
                  <a:pt x="5524" y="1782"/>
                </a:lnTo>
                <a:cubicBezTo>
                  <a:pt x="5847" y="1792"/>
                  <a:pt x="6462" y="1237"/>
                  <a:pt x="6708" y="1018"/>
                </a:cubicBezTo>
                <a:lnTo>
                  <a:pt x="6722" y="1006"/>
                </a:lnTo>
                <a:lnTo>
                  <a:pt x="6737" y="992"/>
                </a:lnTo>
                <a:lnTo>
                  <a:pt x="6755" y="976"/>
                </a:lnTo>
                <a:lnTo>
                  <a:pt x="6773" y="961"/>
                </a:lnTo>
                <a:lnTo>
                  <a:pt x="6789" y="945"/>
                </a:lnTo>
                <a:lnTo>
                  <a:pt x="6793" y="941"/>
                </a:lnTo>
                <a:cubicBezTo>
                  <a:pt x="6869" y="868"/>
                  <a:pt x="7028" y="731"/>
                  <a:pt x="7048" y="716"/>
                </a:cubicBezTo>
                <a:lnTo>
                  <a:pt x="7048" y="3698"/>
                </a:lnTo>
                <a:lnTo>
                  <a:pt x="0" y="3698"/>
                </a:lnTo>
                <a:close/>
              </a:path>
            </a:pathLst>
          </a:custGeom>
          <a:solidFill>
            <a:srgbClr val="AEB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36098" y="161502"/>
            <a:ext cx="3515995" cy="6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开发环境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9" name="标题 1"/>
          <p:cNvSpPr txBox="1"/>
          <p:nvPr>
            <p:custDataLst>
              <p:tags r:id="rId1"/>
            </p:custDataLst>
          </p:nvPr>
        </p:nvSpPr>
        <p:spPr>
          <a:xfrm>
            <a:off x="3232286" y="1509253"/>
            <a:ext cx="648000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00000"/>
              </a:lnSpc>
            </a:pPr>
            <a:r>
              <a:rPr kumimoji="1" lang="en-US" altLang="zh-CN" sz="3200" b="1">
                <a:ln w="12700">
                  <a:noFill/>
                </a:ln>
                <a:solidFill>
                  <a:srgbClr val="002060">
                    <a:alpha val="100000"/>
                  </a:srgbClr>
                </a:solidFill>
                <a:latin typeface="华文仿宋" panose="02010600040101010101" charset="-122"/>
                <a:ea typeface="华文仿宋" panose="02010600040101010101" charset="-122"/>
                <a:cs typeface="Source Han Sans CN Bold" panose="020B0800000000000000" charset="-122"/>
              </a:rPr>
              <a:t>开发平台</a:t>
            </a:r>
            <a:endParaRPr kumimoji="1" lang="en-US" altLang="zh-CN" sz="3200" b="1">
              <a:ln w="12700">
                <a:noFill/>
              </a:ln>
              <a:solidFill>
                <a:srgbClr val="002060">
                  <a:alpha val="100000"/>
                </a:srgbClr>
              </a:solidFill>
              <a:latin typeface="华文仿宋" panose="02010600040101010101" charset="-122"/>
              <a:ea typeface="华文仿宋" panose="02010600040101010101" charset="-122"/>
              <a:cs typeface="Source Han Sans CN Bold" panose="020B0800000000000000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2"/>
            </p:custDataLst>
          </p:nvPr>
        </p:nvSpPr>
        <p:spPr>
          <a:xfrm>
            <a:off x="5711825" y="1509395"/>
            <a:ext cx="6480175" cy="8680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30000"/>
              </a:lnSpc>
            </a:pPr>
            <a:r>
              <a:rPr kumimoji="1" lang="en-US" altLang="zh-CN" sz="2400">
                <a:latin typeface="华文中宋" panose="02010600040101010101" charset="-122"/>
                <a:ea typeface="华文中宋" panose="02010600040101010101" charset="-122"/>
              </a:rPr>
              <a:t>IntelliJ IDEA 15.0.1</a:t>
            </a:r>
            <a:endParaRPr kumimoji="1" lang="zh-CN" altLang="en-US" sz="2400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3232286" y="2714234"/>
            <a:ext cx="648000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00000"/>
              </a:lnSpc>
            </a:pPr>
            <a:r>
              <a:rPr kumimoji="1" lang="en-US" altLang="zh-CN" sz="3200" b="1">
                <a:ln w="12700">
                  <a:noFill/>
                </a:ln>
                <a:solidFill>
                  <a:srgbClr val="002060">
                    <a:alpha val="100000"/>
                  </a:srgbClr>
                </a:solidFill>
                <a:latin typeface="华文仿宋" panose="02010600040101010101" charset="-122"/>
                <a:ea typeface="华文仿宋" panose="02010600040101010101" charset="-122"/>
                <a:cs typeface="Source Han Sans CN Bold" panose="020B0800000000000000" charset="-122"/>
              </a:rPr>
              <a:t>后端技术</a:t>
            </a:r>
            <a:endParaRPr kumimoji="1" lang="en-US" altLang="zh-CN" sz="3200" b="1">
              <a:ln w="12700">
                <a:noFill/>
              </a:ln>
              <a:solidFill>
                <a:srgbClr val="002060">
                  <a:alpha val="100000"/>
                </a:srgbClr>
              </a:solidFill>
              <a:latin typeface="华文仿宋" panose="02010600040101010101" charset="-122"/>
              <a:ea typeface="华文仿宋" panose="02010600040101010101" charset="-122"/>
              <a:cs typeface="Source Han Sans CN Bold" panose="020B0800000000000000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5711825" y="2687955"/>
            <a:ext cx="6480175" cy="707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Java</a:t>
            </a:r>
            <a:r>
              <a:rPr kumimoji="1" lang="zh-CN" altLang="en-US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、</a:t>
            </a:r>
            <a:r>
              <a:rPr kumimoji="1"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Spring + MVC</a:t>
            </a:r>
            <a:r>
              <a:rPr kumimoji="1"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设计模式</a:t>
            </a:r>
            <a:r>
              <a:rPr kumimoji="1"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+ Mybatis</a:t>
            </a:r>
            <a:endParaRPr kumimoji="1" lang="en-US" altLang="zh-CN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3" name="标题 1"/>
          <p:cNvSpPr txBox="1"/>
          <p:nvPr>
            <p:custDataLst>
              <p:tags r:id="rId5"/>
            </p:custDataLst>
          </p:nvPr>
        </p:nvSpPr>
        <p:spPr>
          <a:xfrm>
            <a:off x="3232286" y="4949242"/>
            <a:ext cx="648000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00000"/>
              </a:lnSpc>
            </a:pPr>
            <a:r>
              <a:rPr kumimoji="1" lang="zh-CN" altLang="en-US" sz="3200" b="1">
                <a:ln w="12700">
                  <a:noFill/>
                </a:ln>
                <a:solidFill>
                  <a:srgbClr val="002060">
                    <a:alpha val="100000"/>
                  </a:srgbClr>
                </a:solidFill>
                <a:latin typeface="华文仿宋" panose="02010600040101010101" charset="-122"/>
                <a:ea typeface="华文仿宋" panose="02010600040101010101" charset="-122"/>
                <a:cs typeface="Source Han Sans CN Bold" panose="020B0800000000000000" charset="-122"/>
              </a:rPr>
              <a:t>核心</a:t>
            </a:r>
            <a:r>
              <a:rPr kumimoji="1" lang="en-US" altLang="zh-CN" sz="3200" b="1">
                <a:ln w="12700">
                  <a:noFill/>
                </a:ln>
                <a:solidFill>
                  <a:srgbClr val="002060">
                    <a:alpha val="100000"/>
                  </a:srgbClr>
                </a:solidFill>
                <a:latin typeface="华文仿宋" panose="02010600040101010101" charset="-122"/>
                <a:ea typeface="华文仿宋" panose="02010600040101010101" charset="-122"/>
                <a:cs typeface="Source Han Sans CN Bold" panose="020B0800000000000000" charset="-122"/>
              </a:rPr>
              <a:t>技术</a:t>
            </a:r>
            <a:endParaRPr kumimoji="1" lang="en-US" altLang="zh-CN" sz="3200" b="1">
              <a:ln w="12700">
                <a:noFill/>
              </a:ln>
              <a:solidFill>
                <a:srgbClr val="002060">
                  <a:alpha val="100000"/>
                </a:srgbClr>
              </a:solidFill>
              <a:latin typeface="华文仿宋" panose="02010600040101010101" charset="-122"/>
              <a:ea typeface="华文仿宋" panose="02010600040101010101" charset="-122"/>
              <a:cs typeface="Source Han Sans CN Bold" panose="020B0800000000000000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6"/>
            </p:custDataLst>
          </p:nvPr>
        </p:nvSpPr>
        <p:spPr>
          <a:xfrm>
            <a:off x="5711961" y="4915881"/>
            <a:ext cx="6480000" cy="10296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30000"/>
              </a:lnSpc>
            </a:pPr>
            <a:r>
              <a:rPr kumimoji="1" lang="en-US" altLang="zh-CN" sz="2400">
                <a:latin typeface="华文中宋" panose="02010600040101010101" charset="-122"/>
                <a:ea typeface="华文中宋" panose="02010600040101010101" charset="-122"/>
              </a:rPr>
              <a:t>WebScoket</a:t>
            </a:r>
            <a:endParaRPr kumimoji="1" lang="en-US" altLang="zh-CN" sz="2400"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7"/>
            </p:custDataLst>
          </p:nvPr>
        </p:nvSpPr>
        <p:spPr>
          <a:xfrm>
            <a:off x="3232286" y="3757539"/>
            <a:ext cx="648000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00000"/>
              </a:lnSpc>
            </a:pPr>
            <a:r>
              <a:rPr kumimoji="1" lang="zh-CN" altLang="en-US" sz="3200" b="1">
                <a:ln w="12700">
                  <a:noFill/>
                </a:ln>
                <a:solidFill>
                  <a:srgbClr val="002060">
                    <a:alpha val="100000"/>
                  </a:srgbClr>
                </a:solidFill>
                <a:latin typeface="华文仿宋" panose="02010600040101010101" charset="-122"/>
                <a:ea typeface="华文仿宋" panose="02010600040101010101" charset="-122"/>
                <a:cs typeface="Source Han Sans CN Bold" panose="020B0800000000000000" charset="-122"/>
              </a:rPr>
              <a:t>前端</a:t>
            </a:r>
            <a:r>
              <a:rPr kumimoji="1" lang="en-US" altLang="zh-CN" sz="3200" b="1">
                <a:ln w="12700">
                  <a:noFill/>
                </a:ln>
                <a:solidFill>
                  <a:srgbClr val="002060">
                    <a:alpha val="100000"/>
                  </a:srgbClr>
                </a:solidFill>
                <a:latin typeface="华文仿宋" panose="02010600040101010101" charset="-122"/>
                <a:ea typeface="华文仿宋" panose="02010600040101010101" charset="-122"/>
                <a:cs typeface="Source Han Sans CN Bold" panose="020B0800000000000000" charset="-122"/>
              </a:rPr>
              <a:t>技术</a:t>
            </a:r>
            <a:endParaRPr kumimoji="1" lang="en-US" altLang="zh-CN" sz="3200" b="1">
              <a:ln w="12700">
                <a:noFill/>
              </a:ln>
              <a:solidFill>
                <a:srgbClr val="002060">
                  <a:alpha val="100000"/>
                </a:srgbClr>
              </a:solidFill>
              <a:latin typeface="华文仿宋" panose="02010600040101010101" charset="-122"/>
              <a:ea typeface="华文仿宋" panose="02010600040101010101" charset="-122"/>
              <a:cs typeface="Source Han Sans CN Bold" panose="020B0800000000000000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8"/>
            </p:custDataLst>
          </p:nvPr>
        </p:nvSpPr>
        <p:spPr>
          <a:xfrm>
            <a:off x="5711825" y="3693795"/>
            <a:ext cx="6480175" cy="9569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30000"/>
              </a:lnSpc>
            </a:pPr>
            <a:r>
              <a:rPr kumimoji="1"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HTML</a:t>
            </a:r>
            <a:r>
              <a:rPr kumimoji="1"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、</a:t>
            </a:r>
            <a:r>
              <a:rPr kumimoji="1"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CSS</a:t>
            </a:r>
            <a:r>
              <a:rPr kumimoji="1"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、</a:t>
            </a:r>
            <a:r>
              <a:rPr kumimoji="1"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JS</a:t>
            </a:r>
            <a:r>
              <a:rPr kumimoji="1"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、</a:t>
            </a:r>
            <a:r>
              <a:rPr kumimoji="1" lang="en-US" altLang="zh-CN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Amaze UI</a:t>
            </a:r>
            <a:r>
              <a:rPr kumimoji="1" lang="zh-CN" altLang="en-US" sz="240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框架</a:t>
            </a:r>
            <a:endParaRPr kumimoji="1" lang="zh-CN" altLang="en-US" sz="240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0" y="0"/>
            <a:ext cx="3332480" cy="2150110"/>
          </a:xfrm>
          <a:custGeom>
            <a:avLst/>
            <a:gdLst>
              <a:gd name="connsiteX0" fmla="*/ 0 w 8331"/>
              <a:gd name="connsiteY0" fmla="*/ 3663 h 5372"/>
              <a:gd name="connsiteX1" fmla="*/ 92 w 8331"/>
              <a:gd name="connsiteY1" fmla="*/ 3603 h 5372"/>
              <a:gd name="connsiteX2" fmla="*/ 810 w 8331"/>
              <a:gd name="connsiteY2" fmla="*/ 3448 h 5372"/>
              <a:gd name="connsiteX3" fmla="*/ 1055 w 8331"/>
              <a:gd name="connsiteY3" fmla="*/ 3516 h 5372"/>
              <a:gd name="connsiteX4" fmla="*/ 1765 w 8331"/>
              <a:gd name="connsiteY4" fmla="*/ 4373 h 5372"/>
              <a:gd name="connsiteX5" fmla="*/ 2976 w 8331"/>
              <a:gd name="connsiteY5" fmla="*/ 5372 h 5372"/>
              <a:gd name="connsiteX6" fmla="*/ 2998 w 8331"/>
              <a:gd name="connsiteY6" fmla="*/ 5371 h 5372"/>
              <a:gd name="connsiteX7" fmla="*/ 3019 w 8331"/>
              <a:gd name="connsiteY7" fmla="*/ 5370 h 5372"/>
              <a:gd name="connsiteX8" fmla="*/ 3040 w 8331"/>
              <a:gd name="connsiteY8" fmla="*/ 5368 h 5372"/>
              <a:gd name="connsiteX9" fmla="*/ 3070 w 8331"/>
              <a:gd name="connsiteY9" fmla="*/ 5369 h 5372"/>
              <a:gd name="connsiteX10" fmla="*/ 3100 w 8331"/>
              <a:gd name="connsiteY10" fmla="*/ 5370 h 5372"/>
              <a:gd name="connsiteX11" fmla="*/ 4064 w 8331"/>
              <a:gd name="connsiteY11" fmla="*/ 4094 h 5372"/>
              <a:gd name="connsiteX12" fmla="*/ 4151 w 8331"/>
              <a:gd name="connsiteY12" fmla="*/ 3496 h 5372"/>
              <a:gd name="connsiteX13" fmla="*/ 4230 w 8331"/>
              <a:gd name="connsiteY13" fmla="*/ 3101 h 5372"/>
              <a:gd name="connsiteX14" fmla="*/ 4455 w 8331"/>
              <a:gd name="connsiteY14" fmla="*/ 2156 h 5372"/>
              <a:gd name="connsiteX15" fmla="*/ 4528 w 8331"/>
              <a:gd name="connsiteY15" fmla="*/ 1837 h 5372"/>
              <a:gd name="connsiteX16" fmla="*/ 4540 w 8331"/>
              <a:gd name="connsiteY16" fmla="*/ 1808 h 5372"/>
              <a:gd name="connsiteX17" fmla="*/ 6452 w 8331"/>
              <a:gd name="connsiteY17" fmla="*/ 360 h 5372"/>
              <a:gd name="connsiteX18" fmla="*/ 6506 w 8331"/>
              <a:gd name="connsiteY18" fmla="*/ 360 h 5372"/>
              <a:gd name="connsiteX19" fmla="*/ 6561 w 8331"/>
              <a:gd name="connsiteY19" fmla="*/ 362 h 5372"/>
              <a:gd name="connsiteX20" fmla="*/ 6616 w 8331"/>
              <a:gd name="connsiteY20" fmla="*/ 365 h 5372"/>
              <a:gd name="connsiteX21" fmla="*/ 6672 w 8331"/>
              <a:gd name="connsiteY21" fmla="*/ 369 h 5372"/>
              <a:gd name="connsiteX22" fmla="*/ 6679 w 8331"/>
              <a:gd name="connsiteY22" fmla="*/ 369 h 5372"/>
              <a:gd name="connsiteX23" fmla="*/ 7062 w 8331"/>
              <a:gd name="connsiteY23" fmla="*/ 377 h 5372"/>
              <a:gd name="connsiteX24" fmla="*/ 7089 w 8331"/>
              <a:gd name="connsiteY24" fmla="*/ 378 h 5372"/>
              <a:gd name="connsiteX25" fmla="*/ 7422 w 8331"/>
              <a:gd name="connsiteY25" fmla="*/ 384 h 5372"/>
              <a:gd name="connsiteX26" fmla="*/ 7440 w 8331"/>
              <a:gd name="connsiteY26" fmla="*/ 384 h 5372"/>
              <a:gd name="connsiteX27" fmla="*/ 7474 w 8331"/>
              <a:gd name="connsiteY27" fmla="*/ 384 h 5372"/>
              <a:gd name="connsiteX28" fmla="*/ 8331 w 8331"/>
              <a:gd name="connsiteY28" fmla="*/ 55 h 5372"/>
              <a:gd name="connsiteX29" fmla="*/ 8331 w 8331"/>
              <a:gd name="connsiteY29" fmla="*/ 49 h 5372"/>
              <a:gd name="connsiteX30" fmla="*/ 8330 w 8331"/>
              <a:gd name="connsiteY30" fmla="*/ 44 h 5372"/>
              <a:gd name="connsiteX31" fmla="*/ 8329 w 8331"/>
              <a:gd name="connsiteY31" fmla="*/ 38 h 5372"/>
              <a:gd name="connsiteX32" fmla="*/ 8328 w 8331"/>
              <a:gd name="connsiteY32" fmla="*/ 33 h 5372"/>
              <a:gd name="connsiteX33" fmla="*/ 8328 w 8331"/>
              <a:gd name="connsiteY33" fmla="*/ 25 h 5372"/>
              <a:gd name="connsiteX34" fmla="*/ 8328 w 8331"/>
              <a:gd name="connsiteY34" fmla="*/ 17 h 5372"/>
              <a:gd name="connsiteX35" fmla="*/ 8327 w 8331"/>
              <a:gd name="connsiteY35" fmla="*/ 9 h 5372"/>
              <a:gd name="connsiteX36" fmla="*/ 8326 w 8331"/>
              <a:gd name="connsiteY36" fmla="*/ 1 h 5372"/>
              <a:gd name="connsiteX37" fmla="*/ 8326 w 8331"/>
              <a:gd name="connsiteY37" fmla="*/ 0 h 5372"/>
              <a:gd name="connsiteX38" fmla="*/ 0 w 8331"/>
              <a:gd name="connsiteY38" fmla="*/ 0 h 5372"/>
              <a:gd name="connsiteX39" fmla="*/ 0 w 8331"/>
              <a:gd name="connsiteY39" fmla="*/ 3663 h 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331" h="5373">
                <a:moveTo>
                  <a:pt x="0" y="3663"/>
                </a:moveTo>
                <a:cubicBezTo>
                  <a:pt x="28" y="3645"/>
                  <a:pt x="91" y="3603"/>
                  <a:pt x="92" y="3603"/>
                </a:cubicBezTo>
                <a:cubicBezTo>
                  <a:pt x="412" y="3406"/>
                  <a:pt x="810" y="3448"/>
                  <a:pt x="810" y="3448"/>
                </a:cubicBezTo>
                <a:cubicBezTo>
                  <a:pt x="892" y="3471"/>
                  <a:pt x="945" y="3464"/>
                  <a:pt x="1055" y="3516"/>
                </a:cubicBezTo>
                <a:cubicBezTo>
                  <a:pt x="1207" y="3594"/>
                  <a:pt x="1487" y="3755"/>
                  <a:pt x="1765" y="4373"/>
                </a:cubicBezTo>
                <a:cubicBezTo>
                  <a:pt x="2018" y="5005"/>
                  <a:pt x="2598" y="5389"/>
                  <a:pt x="2976" y="5372"/>
                </a:cubicBezTo>
                <a:lnTo>
                  <a:pt x="2998" y="5371"/>
                </a:lnTo>
                <a:lnTo>
                  <a:pt x="3019" y="5370"/>
                </a:lnTo>
                <a:lnTo>
                  <a:pt x="3040" y="5368"/>
                </a:lnTo>
                <a:lnTo>
                  <a:pt x="3070" y="5369"/>
                </a:lnTo>
                <a:lnTo>
                  <a:pt x="3100" y="5370"/>
                </a:lnTo>
                <a:cubicBezTo>
                  <a:pt x="3702" y="5386"/>
                  <a:pt x="3971" y="4511"/>
                  <a:pt x="4064" y="4094"/>
                </a:cubicBezTo>
                <a:cubicBezTo>
                  <a:pt x="4131" y="3763"/>
                  <a:pt x="4122" y="3695"/>
                  <a:pt x="4151" y="3496"/>
                </a:cubicBezTo>
                <a:lnTo>
                  <a:pt x="4230" y="3101"/>
                </a:lnTo>
                <a:cubicBezTo>
                  <a:pt x="4312" y="2650"/>
                  <a:pt x="4345" y="2612"/>
                  <a:pt x="4455" y="2156"/>
                </a:cubicBezTo>
                <a:cubicBezTo>
                  <a:pt x="4499" y="2002"/>
                  <a:pt x="4502" y="1897"/>
                  <a:pt x="4528" y="1837"/>
                </a:cubicBezTo>
                <a:cubicBezTo>
                  <a:pt x="4533" y="1825"/>
                  <a:pt x="4539" y="1811"/>
                  <a:pt x="4540" y="1808"/>
                </a:cubicBezTo>
                <a:cubicBezTo>
                  <a:pt x="4693" y="1089"/>
                  <a:pt x="5488" y="341"/>
                  <a:pt x="6452" y="360"/>
                </a:cubicBezTo>
                <a:lnTo>
                  <a:pt x="6506" y="360"/>
                </a:lnTo>
                <a:lnTo>
                  <a:pt x="6561" y="362"/>
                </a:lnTo>
                <a:lnTo>
                  <a:pt x="6616" y="365"/>
                </a:lnTo>
                <a:lnTo>
                  <a:pt x="6672" y="369"/>
                </a:lnTo>
                <a:lnTo>
                  <a:pt x="6679" y="369"/>
                </a:lnTo>
                <a:cubicBezTo>
                  <a:pt x="6800" y="369"/>
                  <a:pt x="6990" y="375"/>
                  <a:pt x="7062" y="377"/>
                </a:cubicBezTo>
                <a:cubicBezTo>
                  <a:pt x="7073" y="377"/>
                  <a:pt x="7087" y="377"/>
                  <a:pt x="7089" y="378"/>
                </a:cubicBezTo>
                <a:cubicBezTo>
                  <a:pt x="7198" y="381"/>
                  <a:pt x="7367" y="384"/>
                  <a:pt x="7422" y="384"/>
                </a:cubicBezTo>
                <a:cubicBezTo>
                  <a:pt x="7430" y="384"/>
                  <a:pt x="7439" y="384"/>
                  <a:pt x="7440" y="384"/>
                </a:cubicBezTo>
                <a:lnTo>
                  <a:pt x="7474" y="384"/>
                </a:lnTo>
                <a:cubicBezTo>
                  <a:pt x="8145" y="384"/>
                  <a:pt x="8339" y="157"/>
                  <a:pt x="8331" y="55"/>
                </a:cubicBezTo>
                <a:lnTo>
                  <a:pt x="8331" y="49"/>
                </a:lnTo>
                <a:lnTo>
                  <a:pt x="8330" y="44"/>
                </a:lnTo>
                <a:lnTo>
                  <a:pt x="8329" y="38"/>
                </a:lnTo>
                <a:lnTo>
                  <a:pt x="8328" y="33"/>
                </a:lnTo>
                <a:lnTo>
                  <a:pt x="8328" y="25"/>
                </a:lnTo>
                <a:lnTo>
                  <a:pt x="8328" y="17"/>
                </a:lnTo>
                <a:lnTo>
                  <a:pt x="8327" y="9"/>
                </a:lnTo>
                <a:lnTo>
                  <a:pt x="8326" y="1"/>
                </a:lnTo>
                <a:lnTo>
                  <a:pt x="8326" y="0"/>
                </a:lnTo>
                <a:lnTo>
                  <a:pt x="0" y="0"/>
                </a:lnTo>
                <a:lnTo>
                  <a:pt x="0" y="3663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55" name="任意多边形 54"/>
          <p:cNvSpPr/>
          <p:nvPr/>
        </p:nvSpPr>
        <p:spPr>
          <a:xfrm>
            <a:off x="10110158" y="5615796"/>
            <a:ext cx="2081842" cy="1242204"/>
          </a:xfrm>
          <a:custGeom>
            <a:avLst/>
            <a:gdLst>
              <a:gd name="connsiteX0" fmla="*/ 0 w 7048"/>
              <a:gd name="connsiteY0" fmla="*/ 3698 h 3698"/>
              <a:gd name="connsiteX1" fmla="*/ 3188 w 7048"/>
              <a:gd name="connsiteY1" fmla="*/ 0 h 3698"/>
              <a:gd name="connsiteX2" fmla="*/ 3293 w 7048"/>
              <a:gd name="connsiteY2" fmla="*/ 4 h 3698"/>
              <a:gd name="connsiteX3" fmla="*/ 4791 w 7048"/>
              <a:gd name="connsiteY3" fmla="*/ 1085 h 3698"/>
              <a:gd name="connsiteX4" fmla="*/ 5430 w 7048"/>
              <a:gd name="connsiteY4" fmla="*/ 1784 h 3698"/>
              <a:gd name="connsiteX5" fmla="*/ 5524 w 7048"/>
              <a:gd name="connsiteY5" fmla="*/ 1782 h 3698"/>
              <a:gd name="connsiteX6" fmla="*/ 6708 w 7048"/>
              <a:gd name="connsiteY6" fmla="*/ 1018 h 3698"/>
              <a:gd name="connsiteX7" fmla="*/ 6722 w 7048"/>
              <a:gd name="connsiteY7" fmla="*/ 1006 h 3698"/>
              <a:gd name="connsiteX8" fmla="*/ 6737 w 7048"/>
              <a:gd name="connsiteY8" fmla="*/ 992 h 3698"/>
              <a:gd name="connsiteX9" fmla="*/ 6755 w 7048"/>
              <a:gd name="connsiteY9" fmla="*/ 976 h 3698"/>
              <a:gd name="connsiteX10" fmla="*/ 6773 w 7048"/>
              <a:gd name="connsiteY10" fmla="*/ 961 h 3698"/>
              <a:gd name="connsiteX11" fmla="*/ 6789 w 7048"/>
              <a:gd name="connsiteY11" fmla="*/ 945 h 3698"/>
              <a:gd name="connsiteX12" fmla="*/ 6793 w 7048"/>
              <a:gd name="connsiteY12" fmla="*/ 941 h 3698"/>
              <a:gd name="connsiteX13" fmla="*/ 7048 w 7048"/>
              <a:gd name="connsiteY13" fmla="*/ 716 h 3698"/>
              <a:gd name="connsiteX14" fmla="*/ 7048 w 7048"/>
              <a:gd name="connsiteY14" fmla="*/ 3698 h 3698"/>
              <a:gd name="connsiteX15" fmla="*/ 0 w 7048"/>
              <a:gd name="connsiteY15" fmla="*/ 3698 h 3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48" h="3698">
                <a:moveTo>
                  <a:pt x="0" y="3698"/>
                </a:moveTo>
                <a:cubicBezTo>
                  <a:pt x="213" y="1107"/>
                  <a:pt x="2537" y="11"/>
                  <a:pt x="3188" y="0"/>
                </a:cubicBezTo>
                <a:lnTo>
                  <a:pt x="3293" y="4"/>
                </a:lnTo>
                <a:cubicBezTo>
                  <a:pt x="3896" y="-17"/>
                  <a:pt x="4685" y="596"/>
                  <a:pt x="4791" y="1085"/>
                </a:cubicBezTo>
                <a:cubicBezTo>
                  <a:pt x="4887" y="1456"/>
                  <a:pt x="5188" y="1796"/>
                  <a:pt x="5430" y="1784"/>
                </a:cubicBezTo>
                <a:lnTo>
                  <a:pt x="5524" y="1782"/>
                </a:lnTo>
                <a:cubicBezTo>
                  <a:pt x="5847" y="1792"/>
                  <a:pt x="6462" y="1237"/>
                  <a:pt x="6708" y="1018"/>
                </a:cubicBezTo>
                <a:lnTo>
                  <a:pt x="6722" y="1006"/>
                </a:lnTo>
                <a:lnTo>
                  <a:pt x="6737" y="992"/>
                </a:lnTo>
                <a:lnTo>
                  <a:pt x="6755" y="976"/>
                </a:lnTo>
                <a:lnTo>
                  <a:pt x="6773" y="961"/>
                </a:lnTo>
                <a:lnTo>
                  <a:pt x="6789" y="945"/>
                </a:lnTo>
                <a:lnTo>
                  <a:pt x="6793" y="941"/>
                </a:lnTo>
                <a:cubicBezTo>
                  <a:pt x="6869" y="868"/>
                  <a:pt x="7028" y="731"/>
                  <a:pt x="7048" y="716"/>
                </a:cubicBezTo>
                <a:lnTo>
                  <a:pt x="7048" y="3698"/>
                </a:lnTo>
                <a:lnTo>
                  <a:pt x="0" y="3698"/>
                </a:lnTo>
                <a:close/>
              </a:path>
            </a:pathLst>
          </a:custGeom>
          <a:solidFill>
            <a:srgbClr val="AEB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36415" y="161290"/>
            <a:ext cx="3700145" cy="681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WebScoket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工作流程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41170" y="1545908"/>
            <a:ext cx="5080000" cy="398780"/>
          </a:xfrm>
          <a:prstGeom prst="rect">
            <a:avLst/>
          </a:prstGeom>
        </p:spPr>
        <p:txBody>
          <a:bodyPr>
            <a:spAutoFit/>
          </a:bodyPr>
          <a:p>
            <a:pPr marL="0" indent="0" algn="l">
              <a:spcAft>
                <a:spcPct val="60000"/>
              </a:spcAft>
            </a:pPr>
            <a:r>
              <a:rPr lang="en-US" altLang="zh-CN" sz="20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1. </a:t>
            </a:r>
            <a:r>
              <a:rPr lang="zh-CN" altLang="en-US" sz="2000" b="1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客户端发起 </a:t>
            </a:r>
            <a:r>
              <a:rPr lang="en-US" altLang="zh-CN" sz="2000" b="1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2000" b="1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握手请求</a:t>
            </a:r>
            <a:endParaRPr lang="zh-CN" altLang="en-US" sz="2000" b="1" i="0">
              <a:solidFill>
                <a:srgbClr val="0D0D0D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1741170" y="2220595"/>
            <a:ext cx="5080000" cy="1322070"/>
          </a:xfrm>
          <a:prstGeom prst="rect">
            <a:avLst/>
          </a:prstGeom>
        </p:spPr>
        <p:txBody>
          <a:bodyPr>
            <a:spAutoFit/>
          </a:bodyPr>
          <a:p>
            <a:pPr marL="0" indent="0" algn="l"/>
            <a:r>
              <a:rPr lang="en-US" altLang="zh-CN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协议基于 </a:t>
            </a:r>
            <a:r>
              <a:rPr lang="en-US" altLang="zh-CN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HTTP 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协议，但与 </a:t>
            </a:r>
            <a:r>
              <a:rPr lang="en-US" altLang="zh-CN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HTTP 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不同的是，它是全双工的且持久的。</a:t>
            </a:r>
            <a:r>
              <a:rPr lang="zh-CN" altLang="en-US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客户端通过 </a:t>
            </a:r>
            <a:r>
              <a:rPr lang="en-US" altLang="zh-CN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HTTP </a:t>
            </a:r>
            <a:r>
              <a:rPr lang="zh-CN" altLang="en-US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协议发起 </a:t>
            </a:r>
            <a:r>
              <a:rPr lang="en-US" altLang="zh-CN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握手请求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。该请求通过 </a:t>
            </a:r>
            <a:r>
              <a:rPr lang="en-US" altLang="zh-CN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HTTP 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请求头部发送给服务器，告知服务器客户端想要使用 </a:t>
            </a:r>
            <a:r>
              <a:rPr lang="en-US" altLang="zh-CN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协议进行通信。</a:t>
            </a:r>
            <a:endParaRPr lang="zh-CN" altLang="en-US" sz="1600" b="0" i="0">
              <a:solidFill>
                <a:srgbClr val="0D0D0D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741170" y="3832543"/>
            <a:ext cx="5080000" cy="398780"/>
          </a:xfrm>
          <a:prstGeom prst="rect">
            <a:avLst/>
          </a:prstGeom>
        </p:spPr>
        <p:txBody>
          <a:bodyPr>
            <a:spAutoFit/>
          </a:bodyPr>
          <a:p>
            <a:pPr marL="0" indent="0" algn="l">
              <a:spcAft>
                <a:spcPct val="60000"/>
              </a:spcAft>
            </a:pPr>
            <a:r>
              <a:rPr lang="en-US" altLang="zh-CN" sz="20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2. </a:t>
            </a:r>
            <a:r>
              <a:rPr lang="zh-CN" altLang="en-US" sz="2000" b="1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服务器响应握手请求</a:t>
            </a:r>
            <a:endParaRPr lang="zh-CN" altLang="en-US" sz="2000" b="1" i="0">
              <a:solidFill>
                <a:srgbClr val="0D0D0D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1741170" y="4390073"/>
            <a:ext cx="5080000" cy="1076325"/>
          </a:xfrm>
          <a:prstGeom prst="rect">
            <a:avLst/>
          </a:prstGeom>
        </p:spPr>
        <p:txBody>
          <a:bodyPr>
            <a:spAutoFit/>
          </a:bodyPr>
          <a:p>
            <a:pPr marL="0" indent="0" algn="l"/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当 </a:t>
            </a:r>
            <a:r>
              <a:rPr lang="en-US" altLang="zh-CN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服务器接收到客户端的握手请求后，它会</a:t>
            </a:r>
            <a:r>
              <a:rPr lang="zh-CN" altLang="en-US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根据 </a:t>
            </a:r>
            <a:r>
              <a:rPr lang="en-US" altLang="zh-CN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协议来解析请求并进行响应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。服务器通过 </a:t>
            </a:r>
            <a:r>
              <a:rPr lang="en-US" altLang="zh-CN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HTTP 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协议返回一个响应头部，告知客户端握手成功，并且协议切换完成。</a:t>
            </a:r>
            <a:endParaRPr lang="zh-CN" altLang="en-US" sz="1600" b="0" i="0">
              <a:solidFill>
                <a:srgbClr val="0D0D0D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65645" y="1545908"/>
            <a:ext cx="5080000" cy="398780"/>
          </a:xfrm>
          <a:prstGeom prst="rect">
            <a:avLst/>
          </a:prstGeom>
        </p:spPr>
        <p:txBody>
          <a:bodyPr>
            <a:spAutoFit/>
          </a:bodyPr>
          <a:p>
            <a:pPr marL="0" indent="0" algn="l">
              <a:spcAft>
                <a:spcPct val="60000"/>
              </a:spcAft>
            </a:pPr>
            <a:r>
              <a:rPr lang="en-US" altLang="zh-CN" sz="20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3. </a:t>
            </a:r>
            <a:r>
              <a:rPr lang="zh-CN" altLang="en-US" sz="2000" b="1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建立 </a:t>
            </a:r>
            <a:r>
              <a:rPr lang="en-US" altLang="zh-CN" sz="2000" b="1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2000" b="1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连接</a:t>
            </a:r>
            <a:endParaRPr lang="zh-CN" altLang="en-US" sz="2000" b="1" i="0">
              <a:solidFill>
                <a:srgbClr val="0D0D0D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7112000" y="2150110"/>
            <a:ext cx="5080000" cy="1322070"/>
          </a:xfrm>
          <a:prstGeom prst="rect">
            <a:avLst/>
          </a:prstGeom>
        </p:spPr>
        <p:txBody>
          <a:bodyPr>
            <a:spAutoFit/>
          </a:bodyPr>
          <a:p>
            <a:pPr marL="0" indent="0" algn="l"/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一旦</a:t>
            </a:r>
            <a:r>
              <a:rPr lang="zh-CN" altLang="en-US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握手成功，客户端和服务器之间就建立了一个 </a:t>
            </a:r>
            <a:r>
              <a:rPr lang="en-US" altLang="zh-CN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连接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。此时，通信可以在客户端和服务器之间双向进行，且连接是持久的，不需要每次通信时重新建立连接。</a:t>
            </a:r>
            <a:r>
              <a:rPr lang="en-US" altLang="zh-CN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连接是全双工的，意味着客户端和服务器可以随时发送和接收数据。</a:t>
            </a:r>
            <a:endParaRPr lang="zh-CN" altLang="en-US" sz="1600" b="0" i="0">
              <a:solidFill>
                <a:srgbClr val="0D0D0D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7235825" y="3832543"/>
            <a:ext cx="5080000" cy="398780"/>
          </a:xfrm>
          <a:prstGeom prst="rect">
            <a:avLst/>
          </a:prstGeom>
        </p:spPr>
        <p:txBody>
          <a:bodyPr>
            <a:spAutoFit/>
          </a:bodyPr>
          <a:p>
            <a:pPr marL="0" indent="0" algn="l">
              <a:spcAft>
                <a:spcPct val="60000"/>
              </a:spcAft>
            </a:pPr>
            <a:r>
              <a:rPr lang="en-US" altLang="zh-CN" sz="20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4. </a:t>
            </a:r>
            <a:r>
              <a:rPr lang="zh-CN" altLang="en-US" sz="2000" b="1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数据传输：消息交换</a:t>
            </a:r>
            <a:endParaRPr lang="zh-CN" altLang="en-US" sz="2000" b="1" i="0">
              <a:solidFill>
                <a:srgbClr val="0D0D0D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7112000" y="4390707"/>
            <a:ext cx="5080000" cy="829945"/>
          </a:xfrm>
          <a:prstGeom prst="rect">
            <a:avLst/>
          </a:prstGeom>
        </p:spPr>
        <p:txBody>
          <a:bodyPr>
            <a:spAutoFit/>
          </a:bodyPr>
          <a:p>
            <a:pPr marL="0" indent="0" algn="l"/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在 </a:t>
            </a:r>
            <a:r>
              <a:rPr lang="en-US" altLang="zh-CN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连接建立后，客户端和服务器可以交换数据，</a:t>
            </a:r>
            <a:r>
              <a:rPr lang="zh-CN" altLang="en-US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消息传输是通过帧的方式进行的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。每条</a:t>
            </a:r>
            <a:r>
              <a:rPr lang="zh-CN" altLang="en-US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消息都封装在一个 </a:t>
            </a:r>
            <a:r>
              <a:rPr lang="en-US" altLang="zh-CN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WebSocket </a:t>
            </a:r>
            <a:r>
              <a:rPr lang="zh-CN" altLang="en-US" sz="1600" b="0" i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帧</a:t>
            </a:r>
            <a:r>
              <a:rPr lang="zh-CN" altLang="en-US" sz="1600" b="0" i="0">
                <a:solidFill>
                  <a:srgbClr val="0D0D0D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中，然后传输到对方。</a:t>
            </a:r>
            <a:endParaRPr lang="zh-CN" altLang="en-US" sz="1600" b="0" i="0">
              <a:solidFill>
                <a:srgbClr val="0D0D0D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CB019B1-382A-4266-B25C-5B523AA43C14-1" descr="wpp"/>
          <p:cNvPicPr>
            <a:picLocks noChangeAspect="1"/>
          </p:cNvPicPr>
          <p:nvPr/>
        </p:nvPicPr>
        <p:blipFill>
          <a:blip r:embed="rId1"/>
          <a:srcRect r="19708"/>
          <a:stretch>
            <a:fillRect/>
          </a:stretch>
        </p:blipFill>
        <p:spPr>
          <a:xfrm>
            <a:off x="0" y="1377950"/>
            <a:ext cx="6978015" cy="3245485"/>
          </a:xfrm>
          <a:prstGeom prst="rect">
            <a:avLst/>
          </a:prstGeom>
        </p:spPr>
      </p:pic>
      <p:sp>
        <p:nvSpPr>
          <p:cNvPr id="11" name="任意多边形 10"/>
          <p:cNvSpPr/>
          <p:nvPr/>
        </p:nvSpPr>
        <p:spPr>
          <a:xfrm>
            <a:off x="0" y="0"/>
            <a:ext cx="689610" cy="730250"/>
          </a:xfrm>
          <a:custGeom>
            <a:avLst/>
            <a:gdLst>
              <a:gd name="connsiteX0" fmla="*/ 0 w 8331"/>
              <a:gd name="connsiteY0" fmla="*/ 3663 h 5372"/>
              <a:gd name="connsiteX1" fmla="*/ 92 w 8331"/>
              <a:gd name="connsiteY1" fmla="*/ 3603 h 5372"/>
              <a:gd name="connsiteX2" fmla="*/ 810 w 8331"/>
              <a:gd name="connsiteY2" fmla="*/ 3448 h 5372"/>
              <a:gd name="connsiteX3" fmla="*/ 1055 w 8331"/>
              <a:gd name="connsiteY3" fmla="*/ 3516 h 5372"/>
              <a:gd name="connsiteX4" fmla="*/ 1765 w 8331"/>
              <a:gd name="connsiteY4" fmla="*/ 4373 h 5372"/>
              <a:gd name="connsiteX5" fmla="*/ 2976 w 8331"/>
              <a:gd name="connsiteY5" fmla="*/ 5372 h 5372"/>
              <a:gd name="connsiteX6" fmla="*/ 2998 w 8331"/>
              <a:gd name="connsiteY6" fmla="*/ 5371 h 5372"/>
              <a:gd name="connsiteX7" fmla="*/ 3019 w 8331"/>
              <a:gd name="connsiteY7" fmla="*/ 5370 h 5372"/>
              <a:gd name="connsiteX8" fmla="*/ 3040 w 8331"/>
              <a:gd name="connsiteY8" fmla="*/ 5368 h 5372"/>
              <a:gd name="connsiteX9" fmla="*/ 3070 w 8331"/>
              <a:gd name="connsiteY9" fmla="*/ 5369 h 5372"/>
              <a:gd name="connsiteX10" fmla="*/ 3100 w 8331"/>
              <a:gd name="connsiteY10" fmla="*/ 5370 h 5372"/>
              <a:gd name="connsiteX11" fmla="*/ 4064 w 8331"/>
              <a:gd name="connsiteY11" fmla="*/ 4094 h 5372"/>
              <a:gd name="connsiteX12" fmla="*/ 4151 w 8331"/>
              <a:gd name="connsiteY12" fmla="*/ 3496 h 5372"/>
              <a:gd name="connsiteX13" fmla="*/ 4230 w 8331"/>
              <a:gd name="connsiteY13" fmla="*/ 3101 h 5372"/>
              <a:gd name="connsiteX14" fmla="*/ 4455 w 8331"/>
              <a:gd name="connsiteY14" fmla="*/ 2156 h 5372"/>
              <a:gd name="connsiteX15" fmla="*/ 4528 w 8331"/>
              <a:gd name="connsiteY15" fmla="*/ 1837 h 5372"/>
              <a:gd name="connsiteX16" fmla="*/ 4540 w 8331"/>
              <a:gd name="connsiteY16" fmla="*/ 1808 h 5372"/>
              <a:gd name="connsiteX17" fmla="*/ 6452 w 8331"/>
              <a:gd name="connsiteY17" fmla="*/ 360 h 5372"/>
              <a:gd name="connsiteX18" fmla="*/ 6506 w 8331"/>
              <a:gd name="connsiteY18" fmla="*/ 360 h 5372"/>
              <a:gd name="connsiteX19" fmla="*/ 6561 w 8331"/>
              <a:gd name="connsiteY19" fmla="*/ 362 h 5372"/>
              <a:gd name="connsiteX20" fmla="*/ 6616 w 8331"/>
              <a:gd name="connsiteY20" fmla="*/ 365 h 5372"/>
              <a:gd name="connsiteX21" fmla="*/ 6672 w 8331"/>
              <a:gd name="connsiteY21" fmla="*/ 369 h 5372"/>
              <a:gd name="connsiteX22" fmla="*/ 6679 w 8331"/>
              <a:gd name="connsiteY22" fmla="*/ 369 h 5372"/>
              <a:gd name="connsiteX23" fmla="*/ 7062 w 8331"/>
              <a:gd name="connsiteY23" fmla="*/ 377 h 5372"/>
              <a:gd name="connsiteX24" fmla="*/ 7089 w 8331"/>
              <a:gd name="connsiteY24" fmla="*/ 378 h 5372"/>
              <a:gd name="connsiteX25" fmla="*/ 7422 w 8331"/>
              <a:gd name="connsiteY25" fmla="*/ 384 h 5372"/>
              <a:gd name="connsiteX26" fmla="*/ 7440 w 8331"/>
              <a:gd name="connsiteY26" fmla="*/ 384 h 5372"/>
              <a:gd name="connsiteX27" fmla="*/ 7474 w 8331"/>
              <a:gd name="connsiteY27" fmla="*/ 384 h 5372"/>
              <a:gd name="connsiteX28" fmla="*/ 8331 w 8331"/>
              <a:gd name="connsiteY28" fmla="*/ 55 h 5372"/>
              <a:gd name="connsiteX29" fmla="*/ 8331 w 8331"/>
              <a:gd name="connsiteY29" fmla="*/ 49 h 5372"/>
              <a:gd name="connsiteX30" fmla="*/ 8330 w 8331"/>
              <a:gd name="connsiteY30" fmla="*/ 44 h 5372"/>
              <a:gd name="connsiteX31" fmla="*/ 8329 w 8331"/>
              <a:gd name="connsiteY31" fmla="*/ 38 h 5372"/>
              <a:gd name="connsiteX32" fmla="*/ 8328 w 8331"/>
              <a:gd name="connsiteY32" fmla="*/ 33 h 5372"/>
              <a:gd name="connsiteX33" fmla="*/ 8328 w 8331"/>
              <a:gd name="connsiteY33" fmla="*/ 25 h 5372"/>
              <a:gd name="connsiteX34" fmla="*/ 8328 w 8331"/>
              <a:gd name="connsiteY34" fmla="*/ 17 h 5372"/>
              <a:gd name="connsiteX35" fmla="*/ 8327 w 8331"/>
              <a:gd name="connsiteY35" fmla="*/ 9 h 5372"/>
              <a:gd name="connsiteX36" fmla="*/ 8326 w 8331"/>
              <a:gd name="connsiteY36" fmla="*/ 1 h 5372"/>
              <a:gd name="connsiteX37" fmla="*/ 8326 w 8331"/>
              <a:gd name="connsiteY37" fmla="*/ 0 h 5372"/>
              <a:gd name="connsiteX38" fmla="*/ 0 w 8331"/>
              <a:gd name="connsiteY38" fmla="*/ 0 h 5372"/>
              <a:gd name="connsiteX39" fmla="*/ 0 w 8331"/>
              <a:gd name="connsiteY39" fmla="*/ 3663 h 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331" h="5373">
                <a:moveTo>
                  <a:pt x="0" y="3663"/>
                </a:moveTo>
                <a:cubicBezTo>
                  <a:pt x="28" y="3645"/>
                  <a:pt x="91" y="3603"/>
                  <a:pt x="92" y="3603"/>
                </a:cubicBezTo>
                <a:cubicBezTo>
                  <a:pt x="412" y="3406"/>
                  <a:pt x="810" y="3448"/>
                  <a:pt x="810" y="3448"/>
                </a:cubicBezTo>
                <a:cubicBezTo>
                  <a:pt x="892" y="3471"/>
                  <a:pt x="945" y="3464"/>
                  <a:pt x="1055" y="3516"/>
                </a:cubicBezTo>
                <a:cubicBezTo>
                  <a:pt x="1207" y="3594"/>
                  <a:pt x="1487" y="3755"/>
                  <a:pt x="1765" y="4373"/>
                </a:cubicBezTo>
                <a:cubicBezTo>
                  <a:pt x="2018" y="5005"/>
                  <a:pt x="2598" y="5389"/>
                  <a:pt x="2976" y="5372"/>
                </a:cubicBezTo>
                <a:lnTo>
                  <a:pt x="2998" y="5371"/>
                </a:lnTo>
                <a:lnTo>
                  <a:pt x="3019" y="5370"/>
                </a:lnTo>
                <a:lnTo>
                  <a:pt x="3040" y="5368"/>
                </a:lnTo>
                <a:lnTo>
                  <a:pt x="3070" y="5369"/>
                </a:lnTo>
                <a:lnTo>
                  <a:pt x="3100" y="5370"/>
                </a:lnTo>
                <a:cubicBezTo>
                  <a:pt x="3702" y="5386"/>
                  <a:pt x="3971" y="4511"/>
                  <a:pt x="4064" y="4094"/>
                </a:cubicBezTo>
                <a:cubicBezTo>
                  <a:pt x="4131" y="3763"/>
                  <a:pt x="4122" y="3695"/>
                  <a:pt x="4151" y="3496"/>
                </a:cubicBezTo>
                <a:lnTo>
                  <a:pt x="4230" y="3101"/>
                </a:lnTo>
                <a:cubicBezTo>
                  <a:pt x="4312" y="2650"/>
                  <a:pt x="4345" y="2612"/>
                  <a:pt x="4455" y="2156"/>
                </a:cubicBezTo>
                <a:cubicBezTo>
                  <a:pt x="4499" y="2002"/>
                  <a:pt x="4502" y="1897"/>
                  <a:pt x="4528" y="1837"/>
                </a:cubicBezTo>
                <a:cubicBezTo>
                  <a:pt x="4533" y="1825"/>
                  <a:pt x="4539" y="1811"/>
                  <a:pt x="4540" y="1808"/>
                </a:cubicBezTo>
                <a:cubicBezTo>
                  <a:pt x="4693" y="1089"/>
                  <a:pt x="5488" y="341"/>
                  <a:pt x="6452" y="360"/>
                </a:cubicBezTo>
                <a:lnTo>
                  <a:pt x="6506" y="360"/>
                </a:lnTo>
                <a:lnTo>
                  <a:pt x="6561" y="362"/>
                </a:lnTo>
                <a:lnTo>
                  <a:pt x="6616" y="365"/>
                </a:lnTo>
                <a:lnTo>
                  <a:pt x="6672" y="369"/>
                </a:lnTo>
                <a:lnTo>
                  <a:pt x="6679" y="369"/>
                </a:lnTo>
                <a:cubicBezTo>
                  <a:pt x="6800" y="369"/>
                  <a:pt x="6990" y="375"/>
                  <a:pt x="7062" y="377"/>
                </a:cubicBezTo>
                <a:cubicBezTo>
                  <a:pt x="7073" y="377"/>
                  <a:pt x="7087" y="377"/>
                  <a:pt x="7089" y="378"/>
                </a:cubicBezTo>
                <a:cubicBezTo>
                  <a:pt x="7198" y="381"/>
                  <a:pt x="7367" y="384"/>
                  <a:pt x="7422" y="384"/>
                </a:cubicBezTo>
                <a:cubicBezTo>
                  <a:pt x="7430" y="384"/>
                  <a:pt x="7439" y="384"/>
                  <a:pt x="7440" y="384"/>
                </a:cubicBezTo>
                <a:lnTo>
                  <a:pt x="7474" y="384"/>
                </a:lnTo>
                <a:cubicBezTo>
                  <a:pt x="8145" y="384"/>
                  <a:pt x="8339" y="157"/>
                  <a:pt x="8331" y="55"/>
                </a:cubicBezTo>
                <a:lnTo>
                  <a:pt x="8331" y="49"/>
                </a:lnTo>
                <a:lnTo>
                  <a:pt x="8330" y="44"/>
                </a:lnTo>
                <a:lnTo>
                  <a:pt x="8329" y="38"/>
                </a:lnTo>
                <a:lnTo>
                  <a:pt x="8328" y="33"/>
                </a:lnTo>
                <a:lnTo>
                  <a:pt x="8328" y="25"/>
                </a:lnTo>
                <a:lnTo>
                  <a:pt x="8328" y="17"/>
                </a:lnTo>
                <a:lnTo>
                  <a:pt x="8327" y="9"/>
                </a:lnTo>
                <a:lnTo>
                  <a:pt x="8326" y="1"/>
                </a:lnTo>
                <a:lnTo>
                  <a:pt x="8326" y="0"/>
                </a:lnTo>
                <a:lnTo>
                  <a:pt x="0" y="0"/>
                </a:lnTo>
                <a:lnTo>
                  <a:pt x="0" y="3663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55" name="任意多边形 54"/>
          <p:cNvSpPr/>
          <p:nvPr/>
        </p:nvSpPr>
        <p:spPr>
          <a:xfrm>
            <a:off x="10110158" y="5615796"/>
            <a:ext cx="2081842" cy="1242204"/>
          </a:xfrm>
          <a:custGeom>
            <a:avLst/>
            <a:gdLst>
              <a:gd name="connsiteX0" fmla="*/ 0 w 7048"/>
              <a:gd name="connsiteY0" fmla="*/ 3698 h 3698"/>
              <a:gd name="connsiteX1" fmla="*/ 3188 w 7048"/>
              <a:gd name="connsiteY1" fmla="*/ 0 h 3698"/>
              <a:gd name="connsiteX2" fmla="*/ 3293 w 7048"/>
              <a:gd name="connsiteY2" fmla="*/ 4 h 3698"/>
              <a:gd name="connsiteX3" fmla="*/ 4791 w 7048"/>
              <a:gd name="connsiteY3" fmla="*/ 1085 h 3698"/>
              <a:gd name="connsiteX4" fmla="*/ 5430 w 7048"/>
              <a:gd name="connsiteY4" fmla="*/ 1784 h 3698"/>
              <a:gd name="connsiteX5" fmla="*/ 5524 w 7048"/>
              <a:gd name="connsiteY5" fmla="*/ 1782 h 3698"/>
              <a:gd name="connsiteX6" fmla="*/ 6708 w 7048"/>
              <a:gd name="connsiteY6" fmla="*/ 1018 h 3698"/>
              <a:gd name="connsiteX7" fmla="*/ 6722 w 7048"/>
              <a:gd name="connsiteY7" fmla="*/ 1006 h 3698"/>
              <a:gd name="connsiteX8" fmla="*/ 6737 w 7048"/>
              <a:gd name="connsiteY8" fmla="*/ 992 h 3698"/>
              <a:gd name="connsiteX9" fmla="*/ 6755 w 7048"/>
              <a:gd name="connsiteY9" fmla="*/ 976 h 3698"/>
              <a:gd name="connsiteX10" fmla="*/ 6773 w 7048"/>
              <a:gd name="connsiteY10" fmla="*/ 961 h 3698"/>
              <a:gd name="connsiteX11" fmla="*/ 6789 w 7048"/>
              <a:gd name="connsiteY11" fmla="*/ 945 h 3698"/>
              <a:gd name="connsiteX12" fmla="*/ 6793 w 7048"/>
              <a:gd name="connsiteY12" fmla="*/ 941 h 3698"/>
              <a:gd name="connsiteX13" fmla="*/ 7048 w 7048"/>
              <a:gd name="connsiteY13" fmla="*/ 716 h 3698"/>
              <a:gd name="connsiteX14" fmla="*/ 7048 w 7048"/>
              <a:gd name="connsiteY14" fmla="*/ 3698 h 3698"/>
              <a:gd name="connsiteX15" fmla="*/ 0 w 7048"/>
              <a:gd name="connsiteY15" fmla="*/ 3698 h 3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48" h="3698">
                <a:moveTo>
                  <a:pt x="0" y="3698"/>
                </a:moveTo>
                <a:cubicBezTo>
                  <a:pt x="213" y="1107"/>
                  <a:pt x="2537" y="11"/>
                  <a:pt x="3188" y="0"/>
                </a:cubicBezTo>
                <a:lnTo>
                  <a:pt x="3293" y="4"/>
                </a:lnTo>
                <a:cubicBezTo>
                  <a:pt x="3896" y="-17"/>
                  <a:pt x="4685" y="596"/>
                  <a:pt x="4791" y="1085"/>
                </a:cubicBezTo>
                <a:cubicBezTo>
                  <a:pt x="4887" y="1456"/>
                  <a:pt x="5188" y="1796"/>
                  <a:pt x="5430" y="1784"/>
                </a:cubicBezTo>
                <a:lnTo>
                  <a:pt x="5524" y="1782"/>
                </a:lnTo>
                <a:cubicBezTo>
                  <a:pt x="5847" y="1792"/>
                  <a:pt x="6462" y="1237"/>
                  <a:pt x="6708" y="1018"/>
                </a:cubicBezTo>
                <a:lnTo>
                  <a:pt x="6722" y="1006"/>
                </a:lnTo>
                <a:lnTo>
                  <a:pt x="6737" y="992"/>
                </a:lnTo>
                <a:lnTo>
                  <a:pt x="6755" y="976"/>
                </a:lnTo>
                <a:lnTo>
                  <a:pt x="6773" y="961"/>
                </a:lnTo>
                <a:lnTo>
                  <a:pt x="6789" y="945"/>
                </a:lnTo>
                <a:lnTo>
                  <a:pt x="6793" y="941"/>
                </a:lnTo>
                <a:cubicBezTo>
                  <a:pt x="6869" y="868"/>
                  <a:pt x="7028" y="731"/>
                  <a:pt x="7048" y="716"/>
                </a:cubicBezTo>
                <a:lnTo>
                  <a:pt x="7048" y="3698"/>
                </a:lnTo>
                <a:lnTo>
                  <a:pt x="0" y="3698"/>
                </a:lnTo>
                <a:close/>
              </a:path>
            </a:pathLst>
          </a:custGeom>
          <a:solidFill>
            <a:srgbClr val="AEB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59810" y="212090"/>
            <a:ext cx="5073015" cy="681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WebScoket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在项目中的运用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00" y="1064260"/>
            <a:ext cx="6708140" cy="81978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730" y="4335145"/>
            <a:ext cx="6732270" cy="18065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6725" y="1432560"/>
            <a:ext cx="5375910" cy="18535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215" y="4693920"/>
            <a:ext cx="3771900" cy="18669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54"/>
          <p:cNvSpPr/>
          <p:nvPr/>
        </p:nvSpPr>
        <p:spPr>
          <a:xfrm>
            <a:off x="9434195" y="5414645"/>
            <a:ext cx="2757805" cy="1443355"/>
          </a:xfrm>
          <a:custGeom>
            <a:avLst/>
            <a:gdLst>
              <a:gd name="connsiteX0" fmla="*/ 0 w 7048"/>
              <a:gd name="connsiteY0" fmla="*/ 3698 h 3698"/>
              <a:gd name="connsiteX1" fmla="*/ 3188 w 7048"/>
              <a:gd name="connsiteY1" fmla="*/ 0 h 3698"/>
              <a:gd name="connsiteX2" fmla="*/ 3293 w 7048"/>
              <a:gd name="connsiteY2" fmla="*/ 4 h 3698"/>
              <a:gd name="connsiteX3" fmla="*/ 4791 w 7048"/>
              <a:gd name="connsiteY3" fmla="*/ 1085 h 3698"/>
              <a:gd name="connsiteX4" fmla="*/ 5430 w 7048"/>
              <a:gd name="connsiteY4" fmla="*/ 1784 h 3698"/>
              <a:gd name="connsiteX5" fmla="*/ 5524 w 7048"/>
              <a:gd name="connsiteY5" fmla="*/ 1782 h 3698"/>
              <a:gd name="connsiteX6" fmla="*/ 6708 w 7048"/>
              <a:gd name="connsiteY6" fmla="*/ 1018 h 3698"/>
              <a:gd name="connsiteX7" fmla="*/ 6722 w 7048"/>
              <a:gd name="connsiteY7" fmla="*/ 1006 h 3698"/>
              <a:gd name="connsiteX8" fmla="*/ 6737 w 7048"/>
              <a:gd name="connsiteY8" fmla="*/ 992 h 3698"/>
              <a:gd name="connsiteX9" fmla="*/ 6755 w 7048"/>
              <a:gd name="connsiteY9" fmla="*/ 976 h 3698"/>
              <a:gd name="connsiteX10" fmla="*/ 6773 w 7048"/>
              <a:gd name="connsiteY10" fmla="*/ 961 h 3698"/>
              <a:gd name="connsiteX11" fmla="*/ 6789 w 7048"/>
              <a:gd name="connsiteY11" fmla="*/ 945 h 3698"/>
              <a:gd name="connsiteX12" fmla="*/ 6793 w 7048"/>
              <a:gd name="connsiteY12" fmla="*/ 941 h 3698"/>
              <a:gd name="connsiteX13" fmla="*/ 7048 w 7048"/>
              <a:gd name="connsiteY13" fmla="*/ 716 h 3698"/>
              <a:gd name="connsiteX14" fmla="*/ 7048 w 7048"/>
              <a:gd name="connsiteY14" fmla="*/ 3698 h 3698"/>
              <a:gd name="connsiteX15" fmla="*/ 0 w 7048"/>
              <a:gd name="connsiteY15" fmla="*/ 3698 h 3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48" h="3698">
                <a:moveTo>
                  <a:pt x="0" y="3698"/>
                </a:moveTo>
                <a:cubicBezTo>
                  <a:pt x="213" y="1107"/>
                  <a:pt x="2537" y="11"/>
                  <a:pt x="3188" y="0"/>
                </a:cubicBezTo>
                <a:lnTo>
                  <a:pt x="3293" y="4"/>
                </a:lnTo>
                <a:cubicBezTo>
                  <a:pt x="3896" y="-17"/>
                  <a:pt x="4685" y="596"/>
                  <a:pt x="4791" y="1085"/>
                </a:cubicBezTo>
                <a:cubicBezTo>
                  <a:pt x="4887" y="1456"/>
                  <a:pt x="5188" y="1796"/>
                  <a:pt x="5430" y="1784"/>
                </a:cubicBezTo>
                <a:lnTo>
                  <a:pt x="5524" y="1782"/>
                </a:lnTo>
                <a:cubicBezTo>
                  <a:pt x="5847" y="1792"/>
                  <a:pt x="6462" y="1237"/>
                  <a:pt x="6708" y="1018"/>
                </a:cubicBezTo>
                <a:lnTo>
                  <a:pt x="6722" y="1006"/>
                </a:lnTo>
                <a:lnTo>
                  <a:pt x="6737" y="992"/>
                </a:lnTo>
                <a:lnTo>
                  <a:pt x="6755" y="976"/>
                </a:lnTo>
                <a:lnTo>
                  <a:pt x="6773" y="961"/>
                </a:lnTo>
                <a:lnTo>
                  <a:pt x="6789" y="945"/>
                </a:lnTo>
                <a:lnTo>
                  <a:pt x="6793" y="941"/>
                </a:lnTo>
                <a:cubicBezTo>
                  <a:pt x="6869" y="868"/>
                  <a:pt x="7028" y="731"/>
                  <a:pt x="7048" y="716"/>
                </a:cubicBezTo>
                <a:lnTo>
                  <a:pt x="7048" y="3698"/>
                </a:lnTo>
                <a:lnTo>
                  <a:pt x="0" y="3698"/>
                </a:lnTo>
                <a:close/>
              </a:path>
            </a:pathLst>
          </a:custGeom>
          <a:solidFill>
            <a:srgbClr val="AEB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0" y="0"/>
            <a:ext cx="3332480" cy="2150110"/>
          </a:xfrm>
          <a:custGeom>
            <a:avLst/>
            <a:gdLst>
              <a:gd name="connsiteX0" fmla="*/ 0 w 8331"/>
              <a:gd name="connsiteY0" fmla="*/ 3663 h 5372"/>
              <a:gd name="connsiteX1" fmla="*/ 92 w 8331"/>
              <a:gd name="connsiteY1" fmla="*/ 3603 h 5372"/>
              <a:gd name="connsiteX2" fmla="*/ 810 w 8331"/>
              <a:gd name="connsiteY2" fmla="*/ 3448 h 5372"/>
              <a:gd name="connsiteX3" fmla="*/ 1055 w 8331"/>
              <a:gd name="connsiteY3" fmla="*/ 3516 h 5372"/>
              <a:gd name="connsiteX4" fmla="*/ 1765 w 8331"/>
              <a:gd name="connsiteY4" fmla="*/ 4373 h 5372"/>
              <a:gd name="connsiteX5" fmla="*/ 2976 w 8331"/>
              <a:gd name="connsiteY5" fmla="*/ 5372 h 5372"/>
              <a:gd name="connsiteX6" fmla="*/ 2998 w 8331"/>
              <a:gd name="connsiteY6" fmla="*/ 5371 h 5372"/>
              <a:gd name="connsiteX7" fmla="*/ 3019 w 8331"/>
              <a:gd name="connsiteY7" fmla="*/ 5370 h 5372"/>
              <a:gd name="connsiteX8" fmla="*/ 3040 w 8331"/>
              <a:gd name="connsiteY8" fmla="*/ 5368 h 5372"/>
              <a:gd name="connsiteX9" fmla="*/ 3070 w 8331"/>
              <a:gd name="connsiteY9" fmla="*/ 5369 h 5372"/>
              <a:gd name="connsiteX10" fmla="*/ 3100 w 8331"/>
              <a:gd name="connsiteY10" fmla="*/ 5370 h 5372"/>
              <a:gd name="connsiteX11" fmla="*/ 4064 w 8331"/>
              <a:gd name="connsiteY11" fmla="*/ 4094 h 5372"/>
              <a:gd name="connsiteX12" fmla="*/ 4151 w 8331"/>
              <a:gd name="connsiteY12" fmla="*/ 3496 h 5372"/>
              <a:gd name="connsiteX13" fmla="*/ 4230 w 8331"/>
              <a:gd name="connsiteY13" fmla="*/ 3101 h 5372"/>
              <a:gd name="connsiteX14" fmla="*/ 4455 w 8331"/>
              <a:gd name="connsiteY14" fmla="*/ 2156 h 5372"/>
              <a:gd name="connsiteX15" fmla="*/ 4528 w 8331"/>
              <a:gd name="connsiteY15" fmla="*/ 1837 h 5372"/>
              <a:gd name="connsiteX16" fmla="*/ 4540 w 8331"/>
              <a:gd name="connsiteY16" fmla="*/ 1808 h 5372"/>
              <a:gd name="connsiteX17" fmla="*/ 6452 w 8331"/>
              <a:gd name="connsiteY17" fmla="*/ 360 h 5372"/>
              <a:gd name="connsiteX18" fmla="*/ 6506 w 8331"/>
              <a:gd name="connsiteY18" fmla="*/ 360 h 5372"/>
              <a:gd name="connsiteX19" fmla="*/ 6561 w 8331"/>
              <a:gd name="connsiteY19" fmla="*/ 362 h 5372"/>
              <a:gd name="connsiteX20" fmla="*/ 6616 w 8331"/>
              <a:gd name="connsiteY20" fmla="*/ 365 h 5372"/>
              <a:gd name="connsiteX21" fmla="*/ 6672 w 8331"/>
              <a:gd name="connsiteY21" fmla="*/ 369 h 5372"/>
              <a:gd name="connsiteX22" fmla="*/ 6679 w 8331"/>
              <a:gd name="connsiteY22" fmla="*/ 369 h 5372"/>
              <a:gd name="connsiteX23" fmla="*/ 7062 w 8331"/>
              <a:gd name="connsiteY23" fmla="*/ 377 h 5372"/>
              <a:gd name="connsiteX24" fmla="*/ 7089 w 8331"/>
              <a:gd name="connsiteY24" fmla="*/ 378 h 5372"/>
              <a:gd name="connsiteX25" fmla="*/ 7422 w 8331"/>
              <a:gd name="connsiteY25" fmla="*/ 384 h 5372"/>
              <a:gd name="connsiteX26" fmla="*/ 7440 w 8331"/>
              <a:gd name="connsiteY26" fmla="*/ 384 h 5372"/>
              <a:gd name="connsiteX27" fmla="*/ 7474 w 8331"/>
              <a:gd name="connsiteY27" fmla="*/ 384 h 5372"/>
              <a:gd name="connsiteX28" fmla="*/ 8331 w 8331"/>
              <a:gd name="connsiteY28" fmla="*/ 55 h 5372"/>
              <a:gd name="connsiteX29" fmla="*/ 8331 w 8331"/>
              <a:gd name="connsiteY29" fmla="*/ 49 h 5372"/>
              <a:gd name="connsiteX30" fmla="*/ 8330 w 8331"/>
              <a:gd name="connsiteY30" fmla="*/ 44 h 5372"/>
              <a:gd name="connsiteX31" fmla="*/ 8329 w 8331"/>
              <a:gd name="connsiteY31" fmla="*/ 38 h 5372"/>
              <a:gd name="connsiteX32" fmla="*/ 8328 w 8331"/>
              <a:gd name="connsiteY32" fmla="*/ 33 h 5372"/>
              <a:gd name="connsiteX33" fmla="*/ 8328 w 8331"/>
              <a:gd name="connsiteY33" fmla="*/ 25 h 5372"/>
              <a:gd name="connsiteX34" fmla="*/ 8328 w 8331"/>
              <a:gd name="connsiteY34" fmla="*/ 17 h 5372"/>
              <a:gd name="connsiteX35" fmla="*/ 8327 w 8331"/>
              <a:gd name="connsiteY35" fmla="*/ 9 h 5372"/>
              <a:gd name="connsiteX36" fmla="*/ 8326 w 8331"/>
              <a:gd name="connsiteY36" fmla="*/ 1 h 5372"/>
              <a:gd name="connsiteX37" fmla="*/ 8326 w 8331"/>
              <a:gd name="connsiteY37" fmla="*/ 0 h 5372"/>
              <a:gd name="connsiteX38" fmla="*/ 0 w 8331"/>
              <a:gd name="connsiteY38" fmla="*/ 0 h 5372"/>
              <a:gd name="connsiteX39" fmla="*/ 0 w 8331"/>
              <a:gd name="connsiteY39" fmla="*/ 3663 h 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331" h="5373">
                <a:moveTo>
                  <a:pt x="0" y="3663"/>
                </a:moveTo>
                <a:cubicBezTo>
                  <a:pt x="28" y="3645"/>
                  <a:pt x="91" y="3603"/>
                  <a:pt x="92" y="3603"/>
                </a:cubicBezTo>
                <a:cubicBezTo>
                  <a:pt x="412" y="3406"/>
                  <a:pt x="810" y="3448"/>
                  <a:pt x="810" y="3448"/>
                </a:cubicBezTo>
                <a:cubicBezTo>
                  <a:pt x="892" y="3471"/>
                  <a:pt x="945" y="3464"/>
                  <a:pt x="1055" y="3516"/>
                </a:cubicBezTo>
                <a:cubicBezTo>
                  <a:pt x="1207" y="3594"/>
                  <a:pt x="1487" y="3755"/>
                  <a:pt x="1765" y="4373"/>
                </a:cubicBezTo>
                <a:cubicBezTo>
                  <a:pt x="2018" y="5005"/>
                  <a:pt x="2598" y="5389"/>
                  <a:pt x="2976" y="5372"/>
                </a:cubicBezTo>
                <a:lnTo>
                  <a:pt x="2998" y="5371"/>
                </a:lnTo>
                <a:lnTo>
                  <a:pt x="3019" y="5370"/>
                </a:lnTo>
                <a:lnTo>
                  <a:pt x="3040" y="5368"/>
                </a:lnTo>
                <a:lnTo>
                  <a:pt x="3070" y="5369"/>
                </a:lnTo>
                <a:lnTo>
                  <a:pt x="3100" y="5370"/>
                </a:lnTo>
                <a:cubicBezTo>
                  <a:pt x="3702" y="5386"/>
                  <a:pt x="3971" y="4511"/>
                  <a:pt x="4064" y="4094"/>
                </a:cubicBezTo>
                <a:cubicBezTo>
                  <a:pt x="4131" y="3763"/>
                  <a:pt x="4122" y="3695"/>
                  <a:pt x="4151" y="3496"/>
                </a:cubicBezTo>
                <a:lnTo>
                  <a:pt x="4230" y="3101"/>
                </a:lnTo>
                <a:cubicBezTo>
                  <a:pt x="4312" y="2650"/>
                  <a:pt x="4345" y="2612"/>
                  <a:pt x="4455" y="2156"/>
                </a:cubicBezTo>
                <a:cubicBezTo>
                  <a:pt x="4499" y="2002"/>
                  <a:pt x="4502" y="1897"/>
                  <a:pt x="4528" y="1837"/>
                </a:cubicBezTo>
                <a:cubicBezTo>
                  <a:pt x="4533" y="1825"/>
                  <a:pt x="4539" y="1811"/>
                  <a:pt x="4540" y="1808"/>
                </a:cubicBezTo>
                <a:cubicBezTo>
                  <a:pt x="4693" y="1089"/>
                  <a:pt x="5488" y="341"/>
                  <a:pt x="6452" y="360"/>
                </a:cubicBezTo>
                <a:lnTo>
                  <a:pt x="6506" y="360"/>
                </a:lnTo>
                <a:lnTo>
                  <a:pt x="6561" y="362"/>
                </a:lnTo>
                <a:lnTo>
                  <a:pt x="6616" y="365"/>
                </a:lnTo>
                <a:lnTo>
                  <a:pt x="6672" y="369"/>
                </a:lnTo>
                <a:lnTo>
                  <a:pt x="6679" y="369"/>
                </a:lnTo>
                <a:cubicBezTo>
                  <a:pt x="6800" y="369"/>
                  <a:pt x="6990" y="375"/>
                  <a:pt x="7062" y="377"/>
                </a:cubicBezTo>
                <a:cubicBezTo>
                  <a:pt x="7073" y="377"/>
                  <a:pt x="7087" y="377"/>
                  <a:pt x="7089" y="378"/>
                </a:cubicBezTo>
                <a:cubicBezTo>
                  <a:pt x="7198" y="381"/>
                  <a:pt x="7367" y="384"/>
                  <a:pt x="7422" y="384"/>
                </a:cubicBezTo>
                <a:cubicBezTo>
                  <a:pt x="7430" y="384"/>
                  <a:pt x="7439" y="384"/>
                  <a:pt x="7440" y="384"/>
                </a:cubicBezTo>
                <a:lnTo>
                  <a:pt x="7474" y="384"/>
                </a:lnTo>
                <a:cubicBezTo>
                  <a:pt x="8145" y="384"/>
                  <a:pt x="8339" y="157"/>
                  <a:pt x="8331" y="55"/>
                </a:cubicBezTo>
                <a:lnTo>
                  <a:pt x="8331" y="49"/>
                </a:lnTo>
                <a:lnTo>
                  <a:pt x="8330" y="44"/>
                </a:lnTo>
                <a:lnTo>
                  <a:pt x="8329" y="38"/>
                </a:lnTo>
                <a:lnTo>
                  <a:pt x="8328" y="33"/>
                </a:lnTo>
                <a:lnTo>
                  <a:pt x="8328" y="25"/>
                </a:lnTo>
                <a:lnTo>
                  <a:pt x="8328" y="17"/>
                </a:lnTo>
                <a:lnTo>
                  <a:pt x="8327" y="9"/>
                </a:lnTo>
                <a:lnTo>
                  <a:pt x="8326" y="1"/>
                </a:lnTo>
                <a:lnTo>
                  <a:pt x="8326" y="0"/>
                </a:lnTo>
                <a:lnTo>
                  <a:pt x="0" y="0"/>
                </a:lnTo>
                <a:lnTo>
                  <a:pt x="0" y="3663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283438" y="-162560"/>
            <a:ext cx="3515995" cy="6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项目实现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680085" y="5050790"/>
            <a:ext cx="7172960" cy="11303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19430"/>
            <a:ext cx="5693410" cy="29292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2490" y="466725"/>
            <a:ext cx="6239510" cy="31927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86530"/>
            <a:ext cx="5692775" cy="29051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2490" y="3698875"/>
            <a:ext cx="6239510" cy="319278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716905" y="422275"/>
            <a:ext cx="212090" cy="645985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54"/>
          <p:cNvSpPr/>
          <p:nvPr/>
        </p:nvSpPr>
        <p:spPr>
          <a:xfrm>
            <a:off x="9434195" y="5414645"/>
            <a:ext cx="2757805" cy="1443355"/>
          </a:xfrm>
          <a:custGeom>
            <a:avLst/>
            <a:gdLst>
              <a:gd name="connsiteX0" fmla="*/ 0 w 7048"/>
              <a:gd name="connsiteY0" fmla="*/ 3698 h 3698"/>
              <a:gd name="connsiteX1" fmla="*/ 3188 w 7048"/>
              <a:gd name="connsiteY1" fmla="*/ 0 h 3698"/>
              <a:gd name="connsiteX2" fmla="*/ 3293 w 7048"/>
              <a:gd name="connsiteY2" fmla="*/ 4 h 3698"/>
              <a:gd name="connsiteX3" fmla="*/ 4791 w 7048"/>
              <a:gd name="connsiteY3" fmla="*/ 1085 h 3698"/>
              <a:gd name="connsiteX4" fmla="*/ 5430 w 7048"/>
              <a:gd name="connsiteY4" fmla="*/ 1784 h 3698"/>
              <a:gd name="connsiteX5" fmla="*/ 5524 w 7048"/>
              <a:gd name="connsiteY5" fmla="*/ 1782 h 3698"/>
              <a:gd name="connsiteX6" fmla="*/ 6708 w 7048"/>
              <a:gd name="connsiteY6" fmla="*/ 1018 h 3698"/>
              <a:gd name="connsiteX7" fmla="*/ 6722 w 7048"/>
              <a:gd name="connsiteY7" fmla="*/ 1006 h 3698"/>
              <a:gd name="connsiteX8" fmla="*/ 6737 w 7048"/>
              <a:gd name="connsiteY8" fmla="*/ 992 h 3698"/>
              <a:gd name="connsiteX9" fmla="*/ 6755 w 7048"/>
              <a:gd name="connsiteY9" fmla="*/ 976 h 3698"/>
              <a:gd name="connsiteX10" fmla="*/ 6773 w 7048"/>
              <a:gd name="connsiteY10" fmla="*/ 961 h 3698"/>
              <a:gd name="connsiteX11" fmla="*/ 6789 w 7048"/>
              <a:gd name="connsiteY11" fmla="*/ 945 h 3698"/>
              <a:gd name="connsiteX12" fmla="*/ 6793 w 7048"/>
              <a:gd name="connsiteY12" fmla="*/ 941 h 3698"/>
              <a:gd name="connsiteX13" fmla="*/ 7048 w 7048"/>
              <a:gd name="connsiteY13" fmla="*/ 716 h 3698"/>
              <a:gd name="connsiteX14" fmla="*/ 7048 w 7048"/>
              <a:gd name="connsiteY14" fmla="*/ 3698 h 3698"/>
              <a:gd name="connsiteX15" fmla="*/ 0 w 7048"/>
              <a:gd name="connsiteY15" fmla="*/ 3698 h 3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48" h="3698">
                <a:moveTo>
                  <a:pt x="0" y="3698"/>
                </a:moveTo>
                <a:cubicBezTo>
                  <a:pt x="213" y="1107"/>
                  <a:pt x="2537" y="11"/>
                  <a:pt x="3188" y="0"/>
                </a:cubicBezTo>
                <a:lnTo>
                  <a:pt x="3293" y="4"/>
                </a:lnTo>
                <a:cubicBezTo>
                  <a:pt x="3896" y="-17"/>
                  <a:pt x="4685" y="596"/>
                  <a:pt x="4791" y="1085"/>
                </a:cubicBezTo>
                <a:cubicBezTo>
                  <a:pt x="4887" y="1456"/>
                  <a:pt x="5188" y="1796"/>
                  <a:pt x="5430" y="1784"/>
                </a:cubicBezTo>
                <a:lnTo>
                  <a:pt x="5524" y="1782"/>
                </a:lnTo>
                <a:cubicBezTo>
                  <a:pt x="5847" y="1792"/>
                  <a:pt x="6462" y="1237"/>
                  <a:pt x="6708" y="1018"/>
                </a:cubicBezTo>
                <a:lnTo>
                  <a:pt x="6722" y="1006"/>
                </a:lnTo>
                <a:lnTo>
                  <a:pt x="6737" y="992"/>
                </a:lnTo>
                <a:lnTo>
                  <a:pt x="6755" y="976"/>
                </a:lnTo>
                <a:lnTo>
                  <a:pt x="6773" y="961"/>
                </a:lnTo>
                <a:lnTo>
                  <a:pt x="6789" y="945"/>
                </a:lnTo>
                <a:lnTo>
                  <a:pt x="6793" y="941"/>
                </a:lnTo>
                <a:cubicBezTo>
                  <a:pt x="6869" y="868"/>
                  <a:pt x="7028" y="731"/>
                  <a:pt x="7048" y="716"/>
                </a:cubicBezTo>
                <a:lnTo>
                  <a:pt x="7048" y="3698"/>
                </a:lnTo>
                <a:lnTo>
                  <a:pt x="0" y="3698"/>
                </a:lnTo>
                <a:close/>
              </a:path>
            </a:pathLst>
          </a:custGeom>
          <a:solidFill>
            <a:srgbClr val="AEB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0" y="0"/>
            <a:ext cx="3332480" cy="2150110"/>
          </a:xfrm>
          <a:custGeom>
            <a:avLst/>
            <a:gdLst>
              <a:gd name="connsiteX0" fmla="*/ 0 w 8331"/>
              <a:gd name="connsiteY0" fmla="*/ 3663 h 5372"/>
              <a:gd name="connsiteX1" fmla="*/ 92 w 8331"/>
              <a:gd name="connsiteY1" fmla="*/ 3603 h 5372"/>
              <a:gd name="connsiteX2" fmla="*/ 810 w 8331"/>
              <a:gd name="connsiteY2" fmla="*/ 3448 h 5372"/>
              <a:gd name="connsiteX3" fmla="*/ 1055 w 8331"/>
              <a:gd name="connsiteY3" fmla="*/ 3516 h 5372"/>
              <a:gd name="connsiteX4" fmla="*/ 1765 w 8331"/>
              <a:gd name="connsiteY4" fmla="*/ 4373 h 5372"/>
              <a:gd name="connsiteX5" fmla="*/ 2976 w 8331"/>
              <a:gd name="connsiteY5" fmla="*/ 5372 h 5372"/>
              <a:gd name="connsiteX6" fmla="*/ 2998 w 8331"/>
              <a:gd name="connsiteY6" fmla="*/ 5371 h 5372"/>
              <a:gd name="connsiteX7" fmla="*/ 3019 w 8331"/>
              <a:gd name="connsiteY7" fmla="*/ 5370 h 5372"/>
              <a:gd name="connsiteX8" fmla="*/ 3040 w 8331"/>
              <a:gd name="connsiteY8" fmla="*/ 5368 h 5372"/>
              <a:gd name="connsiteX9" fmla="*/ 3070 w 8331"/>
              <a:gd name="connsiteY9" fmla="*/ 5369 h 5372"/>
              <a:gd name="connsiteX10" fmla="*/ 3100 w 8331"/>
              <a:gd name="connsiteY10" fmla="*/ 5370 h 5372"/>
              <a:gd name="connsiteX11" fmla="*/ 4064 w 8331"/>
              <a:gd name="connsiteY11" fmla="*/ 4094 h 5372"/>
              <a:gd name="connsiteX12" fmla="*/ 4151 w 8331"/>
              <a:gd name="connsiteY12" fmla="*/ 3496 h 5372"/>
              <a:gd name="connsiteX13" fmla="*/ 4230 w 8331"/>
              <a:gd name="connsiteY13" fmla="*/ 3101 h 5372"/>
              <a:gd name="connsiteX14" fmla="*/ 4455 w 8331"/>
              <a:gd name="connsiteY14" fmla="*/ 2156 h 5372"/>
              <a:gd name="connsiteX15" fmla="*/ 4528 w 8331"/>
              <a:gd name="connsiteY15" fmla="*/ 1837 h 5372"/>
              <a:gd name="connsiteX16" fmla="*/ 4540 w 8331"/>
              <a:gd name="connsiteY16" fmla="*/ 1808 h 5372"/>
              <a:gd name="connsiteX17" fmla="*/ 6452 w 8331"/>
              <a:gd name="connsiteY17" fmla="*/ 360 h 5372"/>
              <a:gd name="connsiteX18" fmla="*/ 6506 w 8331"/>
              <a:gd name="connsiteY18" fmla="*/ 360 h 5372"/>
              <a:gd name="connsiteX19" fmla="*/ 6561 w 8331"/>
              <a:gd name="connsiteY19" fmla="*/ 362 h 5372"/>
              <a:gd name="connsiteX20" fmla="*/ 6616 w 8331"/>
              <a:gd name="connsiteY20" fmla="*/ 365 h 5372"/>
              <a:gd name="connsiteX21" fmla="*/ 6672 w 8331"/>
              <a:gd name="connsiteY21" fmla="*/ 369 h 5372"/>
              <a:gd name="connsiteX22" fmla="*/ 6679 w 8331"/>
              <a:gd name="connsiteY22" fmla="*/ 369 h 5372"/>
              <a:gd name="connsiteX23" fmla="*/ 7062 w 8331"/>
              <a:gd name="connsiteY23" fmla="*/ 377 h 5372"/>
              <a:gd name="connsiteX24" fmla="*/ 7089 w 8331"/>
              <a:gd name="connsiteY24" fmla="*/ 378 h 5372"/>
              <a:gd name="connsiteX25" fmla="*/ 7422 w 8331"/>
              <a:gd name="connsiteY25" fmla="*/ 384 h 5372"/>
              <a:gd name="connsiteX26" fmla="*/ 7440 w 8331"/>
              <a:gd name="connsiteY26" fmla="*/ 384 h 5372"/>
              <a:gd name="connsiteX27" fmla="*/ 7474 w 8331"/>
              <a:gd name="connsiteY27" fmla="*/ 384 h 5372"/>
              <a:gd name="connsiteX28" fmla="*/ 8331 w 8331"/>
              <a:gd name="connsiteY28" fmla="*/ 55 h 5372"/>
              <a:gd name="connsiteX29" fmla="*/ 8331 w 8331"/>
              <a:gd name="connsiteY29" fmla="*/ 49 h 5372"/>
              <a:gd name="connsiteX30" fmla="*/ 8330 w 8331"/>
              <a:gd name="connsiteY30" fmla="*/ 44 h 5372"/>
              <a:gd name="connsiteX31" fmla="*/ 8329 w 8331"/>
              <a:gd name="connsiteY31" fmla="*/ 38 h 5372"/>
              <a:gd name="connsiteX32" fmla="*/ 8328 w 8331"/>
              <a:gd name="connsiteY32" fmla="*/ 33 h 5372"/>
              <a:gd name="connsiteX33" fmla="*/ 8328 w 8331"/>
              <a:gd name="connsiteY33" fmla="*/ 25 h 5372"/>
              <a:gd name="connsiteX34" fmla="*/ 8328 w 8331"/>
              <a:gd name="connsiteY34" fmla="*/ 17 h 5372"/>
              <a:gd name="connsiteX35" fmla="*/ 8327 w 8331"/>
              <a:gd name="connsiteY35" fmla="*/ 9 h 5372"/>
              <a:gd name="connsiteX36" fmla="*/ 8326 w 8331"/>
              <a:gd name="connsiteY36" fmla="*/ 1 h 5372"/>
              <a:gd name="connsiteX37" fmla="*/ 8326 w 8331"/>
              <a:gd name="connsiteY37" fmla="*/ 0 h 5372"/>
              <a:gd name="connsiteX38" fmla="*/ 0 w 8331"/>
              <a:gd name="connsiteY38" fmla="*/ 0 h 5372"/>
              <a:gd name="connsiteX39" fmla="*/ 0 w 8331"/>
              <a:gd name="connsiteY39" fmla="*/ 3663 h 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331" h="5373">
                <a:moveTo>
                  <a:pt x="0" y="3663"/>
                </a:moveTo>
                <a:cubicBezTo>
                  <a:pt x="28" y="3645"/>
                  <a:pt x="91" y="3603"/>
                  <a:pt x="92" y="3603"/>
                </a:cubicBezTo>
                <a:cubicBezTo>
                  <a:pt x="412" y="3406"/>
                  <a:pt x="810" y="3448"/>
                  <a:pt x="810" y="3448"/>
                </a:cubicBezTo>
                <a:cubicBezTo>
                  <a:pt x="892" y="3471"/>
                  <a:pt x="945" y="3464"/>
                  <a:pt x="1055" y="3516"/>
                </a:cubicBezTo>
                <a:cubicBezTo>
                  <a:pt x="1207" y="3594"/>
                  <a:pt x="1487" y="3755"/>
                  <a:pt x="1765" y="4373"/>
                </a:cubicBezTo>
                <a:cubicBezTo>
                  <a:pt x="2018" y="5005"/>
                  <a:pt x="2598" y="5389"/>
                  <a:pt x="2976" y="5372"/>
                </a:cubicBezTo>
                <a:lnTo>
                  <a:pt x="2998" y="5371"/>
                </a:lnTo>
                <a:lnTo>
                  <a:pt x="3019" y="5370"/>
                </a:lnTo>
                <a:lnTo>
                  <a:pt x="3040" y="5368"/>
                </a:lnTo>
                <a:lnTo>
                  <a:pt x="3070" y="5369"/>
                </a:lnTo>
                <a:lnTo>
                  <a:pt x="3100" y="5370"/>
                </a:lnTo>
                <a:cubicBezTo>
                  <a:pt x="3702" y="5386"/>
                  <a:pt x="3971" y="4511"/>
                  <a:pt x="4064" y="4094"/>
                </a:cubicBezTo>
                <a:cubicBezTo>
                  <a:pt x="4131" y="3763"/>
                  <a:pt x="4122" y="3695"/>
                  <a:pt x="4151" y="3496"/>
                </a:cubicBezTo>
                <a:lnTo>
                  <a:pt x="4230" y="3101"/>
                </a:lnTo>
                <a:cubicBezTo>
                  <a:pt x="4312" y="2650"/>
                  <a:pt x="4345" y="2612"/>
                  <a:pt x="4455" y="2156"/>
                </a:cubicBezTo>
                <a:cubicBezTo>
                  <a:pt x="4499" y="2002"/>
                  <a:pt x="4502" y="1897"/>
                  <a:pt x="4528" y="1837"/>
                </a:cubicBezTo>
                <a:cubicBezTo>
                  <a:pt x="4533" y="1825"/>
                  <a:pt x="4539" y="1811"/>
                  <a:pt x="4540" y="1808"/>
                </a:cubicBezTo>
                <a:cubicBezTo>
                  <a:pt x="4693" y="1089"/>
                  <a:pt x="5488" y="341"/>
                  <a:pt x="6452" y="360"/>
                </a:cubicBezTo>
                <a:lnTo>
                  <a:pt x="6506" y="360"/>
                </a:lnTo>
                <a:lnTo>
                  <a:pt x="6561" y="362"/>
                </a:lnTo>
                <a:lnTo>
                  <a:pt x="6616" y="365"/>
                </a:lnTo>
                <a:lnTo>
                  <a:pt x="6672" y="369"/>
                </a:lnTo>
                <a:lnTo>
                  <a:pt x="6679" y="369"/>
                </a:lnTo>
                <a:cubicBezTo>
                  <a:pt x="6800" y="369"/>
                  <a:pt x="6990" y="375"/>
                  <a:pt x="7062" y="377"/>
                </a:cubicBezTo>
                <a:cubicBezTo>
                  <a:pt x="7073" y="377"/>
                  <a:pt x="7087" y="377"/>
                  <a:pt x="7089" y="378"/>
                </a:cubicBezTo>
                <a:cubicBezTo>
                  <a:pt x="7198" y="381"/>
                  <a:pt x="7367" y="384"/>
                  <a:pt x="7422" y="384"/>
                </a:cubicBezTo>
                <a:cubicBezTo>
                  <a:pt x="7430" y="384"/>
                  <a:pt x="7439" y="384"/>
                  <a:pt x="7440" y="384"/>
                </a:cubicBezTo>
                <a:lnTo>
                  <a:pt x="7474" y="384"/>
                </a:lnTo>
                <a:cubicBezTo>
                  <a:pt x="8145" y="384"/>
                  <a:pt x="8339" y="157"/>
                  <a:pt x="8331" y="55"/>
                </a:cubicBezTo>
                <a:lnTo>
                  <a:pt x="8331" y="49"/>
                </a:lnTo>
                <a:lnTo>
                  <a:pt x="8330" y="44"/>
                </a:lnTo>
                <a:lnTo>
                  <a:pt x="8329" y="38"/>
                </a:lnTo>
                <a:lnTo>
                  <a:pt x="8328" y="33"/>
                </a:lnTo>
                <a:lnTo>
                  <a:pt x="8328" y="25"/>
                </a:lnTo>
                <a:lnTo>
                  <a:pt x="8328" y="17"/>
                </a:lnTo>
                <a:lnTo>
                  <a:pt x="8327" y="9"/>
                </a:lnTo>
                <a:lnTo>
                  <a:pt x="8326" y="1"/>
                </a:lnTo>
                <a:lnTo>
                  <a:pt x="8326" y="0"/>
                </a:lnTo>
                <a:lnTo>
                  <a:pt x="0" y="0"/>
                </a:lnTo>
                <a:lnTo>
                  <a:pt x="0" y="3663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36778" y="261620"/>
            <a:ext cx="3515995" cy="6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项目实现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680085" y="5050790"/>
            <a:ext cx="7172960" cy="11303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1095" y="943610"/>
            <a:ext cx="10033635" cy="57162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54"/>
          <p:cNvSpPr/>
          <p:nvPr/>
        </p:nvSpPr>
        <p:spPr>
          <a:xfrm>
            <a:off x="9434195" y="5414645"/>
            <a:ext cx="2757805" cy="1443355"/>
          </a:xfrm>
          <a:custGeom>
            <a:avLst/>
            <a:gdLst>
              <a:gd name="connsiteX0" fmla="*/ 0 w 7048"/>
              <a:gd name="connsiteY0" fmla="*/ 3698 h 3698"/>
              <a:gd name="connsiteX1" fmla="*/ 3188 w 7048"/>
              <a:gd name="connsiteY1" fmla="*/ 0 h 3698"/>
              <a:gd name="connsiteX2" fmla="*/ 3293 w 7048"/>
              <a:gd name="connsiteY2" fmla="*/ 4 h 3698"/>
              <a:gd name="connsiteX3" fmla="*/ 4791 w 7048"/>
              <a:gd name="connsiteY3" fmla="*/ 1085 h 3698"/>
              <a:gd name="connsiteX4" fmla="*/ 5430 w 7048"/>
              <a:gd name="connsiteY4" fmla="*/ 1784 h 3698"/>
              <a:gd name="connsiteX5" fmla="*/ 5524 w 7048"/>
              <a:gd name="connsiteY5" fmla="*/ 1782 h 3698"/>
              <a:gd name="connsiteX6" fmla="*/ 6708 w 7048"/>
              <a:gd name="connsiteY6" fmla="*/ 1018 h 3698"/>
              <a:gd name="connsiteX7" fmla="*/ 6722 w 7048"/>
              <a:gd name="connsiteY7" fmla="*/ 1006 h 3698"/>
              <a:gd name="connsiteX8" fmla="*/ 6737 w 7048"/>
              <a:gd name="connsiteY8" fmla="*/ 992 h 3698"/>
              <a:gd name="connsiteX9" fmla="*/ 6755 w 7048"/>
              <a:gd name="connsiteY9" fmla="*/ 976 h 3698"/>
              <a:gd name="connsiteX10" fmla="*/ 6773 w 7048"/>
              <a:gd name="connsiteY10" fmla="*/ 961 h 3698"/>
              <a:gd name="connsiteX11" fmla="*/ 6789 w 7048"/>
              <a:gd name="connsiteY11" fmla="*/ 945 h 3698"/>
              <a:gd name="connsiteX12" fmla="*/ 6793 w 7048"/>
              <a:gd name="connsiteY12" fmla="*/ 941 h 3698"/>
              <a:gd name="connsiteX13" fmla="*/ 7048 w 7048"/>
              <a:gd name="connsiteY13" fmla="*/ 716 h 3698"/>
              <a:gd name="connsiteX14" fmla="*/ 7048 w 7048"/>
              <a:gd name="connsiteY14" fmla="*/ 3698 h 3698"/>
              <a:gd name="connsiteX15" fmla="*/ 0 w 7048"/>
              <a:gd name="connsiteY15" fmla="*/ 3698 h 3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48" h="3698">
                <a:moveTo>
                  <a:pt x="0" y="3698"/>
                </a:moveTo>
                <a:cubicBezTo>
                  <a:pt x="213" y="1107"/>
                  <a:pt x="2537" y="11"/>
                  <a:pt x="3188" y="0"/>
                </a:cubicBezTo>
                <a:lnTo>
                  <a:pt x="3293" y="4"/>
                </a:lnTo>
                <a:cubicBezTo>
                  <a:pt x="3896" y="-17"/>
                  <a:pt x="4685" y="596"/>
                  <a:pt x="4791" y="1085"/>
                </a:cubicBezTo>
                <a:cubicBezTo>
                  <a:pt x="4887" y="1456"/>
                  <a:pt x="5188" y="1796"/>
                  <a:pt x="5430" y="1784"/>
                </a:cubicBezTo>
                <a:lnTo>
                  <a:pt x="5524" y="1782"/>
                </a:lnTo>
                <a:cubicBezTo>
                  <a:pt x="5847" y="1792"/>
                  <a:pt x="6462" y="1237"/>
                  <a:pt x="6708" y="1018"/>
                </a:cubicBezTo>
                <a:lnTo>
                  <a:pt x="6722" y="1006"/>
                </a:lnTo>
                <a:lnTo>
                  <a:pt x="6737" y="992"/>
                </a:lnTo>
                <a:lnTo>
                  <a:pt x="6755" y="976"/>
                </a:lnTo>
                <a:lnTo>
                  <a:pt x="6773" y="961"/>
                </a:lnTo>
                <a:lnTo>
                  <a:pt x="6789" y="945"/>
                </a:lnTo>
                <a:lnTo>
                  <a:pt x="6793" y="941"/>
                </a:lnTo>
                <a:cubicBezTo>
                  <a:pt x="6869" y="868"/>
                  <a:pt x="7028" y="731"/>
                  <a:pt x="7048" y="716"/>
                </a:cubicBezTo>
                <a:lnTo>
                  <a:pt x="7048" y="3698"/>
                </a:lnTo>
                <a:lnTo>
                  <a:pt x="0" y="3698"/>
                </a:lnTo>
                <a:close/>
              </a:path>
            </a:pathLst>
          </a:custGeom>
          <a:solidFill>
            <a:srgbClr val="AEB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0" y="0"/>
            <a:ext cx="3332480" cy="2150110"/>
          </a:xfrm>
          <a:custGeom>
            <a:avLst/>
            <a:gdLst>
              <a:gd name="connsiteX0" fmla="*/ 0 w 8331"/>
              <a:gd name="connsiteY0" fmla="*/ 3663 h 5372"/>
              <a:gd name="connsiteX1" fmla="*/ 92 w 8331"/>
              <a:gd name="connsiteY1" fmla="*/ 3603 h 5372"/>
              <a:gd name="connsiteX2" fmla="*/ 810 w 8331"/>
              <a:gd name="connsiteY2" fmla="*/ 3448 h 5372"/>
              <a:gd name="connsiteX3" fmla="*/ 1055 w 8331"/>
              <a:gd name="connsiteY3" fmla="*/ 3516 h 5372"/>
              <a:gd name="connsiteX4" fmla="*/ 1765 w 8331"/>
              <a:gd name="connsiteY4" fmla="*/ 4373 h 5372"/>
              <a:gd name="connsiteX5" fmla="*/ 2976 w 8331"/>
              <a:gd name="connsiteY5" fmla="*/ 5372 h 5372"/>
              <a:gd name="connsiteX6" fmla="*/ 2998 w 8331"/>
              <a:gd name="connsiteY6" fmla="*/ 5371 h 5372"/>
              <a:gd name="connsiteX7" fmla="*/ 3019 w 8331"/>
              <a:gd name="connsiteY7" fmla="*/ 5370 h 5372"/>
              <a:gd name="connsiteX8" fmla="*/ 3040 w 8331"/>
              <a:gd name="connsiteY8" fmla="*/ 5368 h 5372"/>
              <a:gd name="connsiteX9" fmla="*/ 3070 w 8331"/>
              <a:gd name="connsiteY9" fmla="*/ 5369 h 5372"/>
              <a:gd name="connsiteX10" fmla="*/ 3100 w 8331"/>
              <a:gd name="connsiteY10" fmla="*/ 5370 h 5372"/>
              <a:gd name="connsiteX11" fmla="*/ 4064 w 8331"/>
              <a:gd name="connsiteY11" fmla="*/ 4094 h 5372"/>
              <a:gd name="connsiteX12" fmla="*/ 4151 w 8331"/>
              <a:gd name="connsiteY12" fmla="*/ 3496 h 5372"/>
              <a:gd name="connsiteX13" fmla="*/ 4230 w 8331"/>
              <a:gd name="connsiteY13" fmla="*/ 3101 h 5372"/>
              <a:gd name="connsiteX14" fmla="*/ 4455 w 8331"/>
              <a:gd name="connsiteY14" fmla="*/ 2156 h 5372"/>
              <a:gd name="connsiteX15" fmla="*/ 4528 w 8331"/>
              <a:gd name="connsiteY15" fmla="*/ 1837 h 5372"/>
              <a:gd name="connsiteX16" fmla="*/ 4540 w 8331"/>
              <a:gd name="connsiteY16" fmla="*/ 1808 h 5372"/>
              <a:gd name="connsiteX17" fmla="*/ 6452 w 8331"/>
              <a:gd name="connsiteY17" fmla="*/ 360 h 5372"/>
              <a:gd name="connsiteX18" fmla="*/ 6506 w 8331"/>
              <a:gd name="connsiteY18" fmla="*/ 360 h 5372"/>
              <a:gd name="connsiteX19" fmla="*/ 6561 w 8331"/>
              <a:gd name="connsiteY19" fmla="*/ 362 h 5372"/>
              <a:gd name="connsiteX20" fmla="*/ 6616 w 8331"/>
              <a:gd name="connsiteY20" fmla="*/ 365 h 5372"/>
              <a:gd name="connsiteX21" fmla="*/ 6672 w 8331"/>
              <a:gd name="connsiteY21" fmla="*/ 369 h 5372"/>
              <a:gd name="connsiteX22" fmla="*/ 6679 w 8331"/>
              <a:gd name="connsiteY22" fmla="*/ 369 h 5372"/>
              <a:gd name="connsiteX23" fmla="*/ 7062 w 8331"/>
              <a:gd name="connsiteY23" fmla="*/ 377 h 5372"/>
              <a:gd name="connsiteX24" fmla="*/ 7089 w 8331"/>
              <a:gd name="connsiteY24" fmla="*/ 378 h 5372"/>
              <a:gd name="connsiteX25" fmla="*/ 7422 w 8331"/>
              <a:gd name="connsiteY25" fmla="*/ 384 h 5372"/>
              <a:gd name="connsiteX26" fmla="*/ 7440 w 8331"/>
              <a:gd name="connsiteY26" fmla="*/ 384 h 5372"/>
              <a:gd name="connsiteX27" fmla="*/ 7474 w 8331"/>
              <a:gd name="connsiteY27" fmla="*/ 384 h 5372"/>
              <a:gd name="connsiteX28" fmla="*/ 8331 w 8331"/>
              <a:gd name="connsiteY28" fmla="*/ 55 h 5372"/>
              <a:gd name="connsiteX29" fmla="*/ 8331 w 8331"/>
              <a:gd name="connsiteY29" fmla="*/ 49 h 5372"/>
              <a:gd name="connsiteX30" fmla="*/ 8330 w 8331"/>
              <a:gd name="connsiteY30" fmla="*/ 44 h 5372"/>
              <a:gd name="connsiteX31" fmla="*/ 8329 w 8331"/>
              <a:gd name="connsiteY31" fmla="*/ 38 h 5372"/>
              <a:gd name="connsiteX32" fmla="*/ 8328 w 8331"/>
              <a:gd name="connsiteY32" fmla="*/ 33 h 5372"/>
              <a:gd name="connsiteX33" fmla="*/ 8328 w 8331"/>
              <a:gd name="connsiteY33" fmla="*/ 25 h 5372"/>
              <a:gd name="connsiteX34" fmla="*/ 8328 w 8331"/>
              <a:gd name="connsiteY34" fmla="*/ 17 h 5372"/>
              <a:gd name="connsiteX35" fmla="*/ 8327 w 8331"/>
              <a:gd name="connsiteY35" fmla="*/ 9 h 5372"/>
              <a:gd name="connsiteX36" fmla="*/ 8326 w 8331"/>
              <a:gd name="connsiteY36" fmla="*/ 1 h 5372"/>
              <a:gd name="connsiteX37" fmla="*/ 8326 w 8331"/>
              <a:gd name="connsiteY37" fmla="*/ 0 h 5372"/>
              <a:gd name="connsiteX38" fmla="*/ 0 w 8331"/>
              <a:gd name="connsiteY38" fmla="*/ 0 h 5372"/>
              <a:gd name="connsiteX39" fmla="*/ 0 w 8331"/>
              <a:gd name="connsiteY39" fmla="*/ 3663 h 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331" h="5373">
                <a:moveTo>
                  <a:pt x="0" y="3663"/>
                </a:moveTo>
                <a:cubicBezTo>
                  <a:pt x="28" y="3645"/>
                  <a:pt x="91" y="3603"/>
                  <a:pt x="92" y="3603"/>
                </a:cubicBezTo>
                <a:cubicBezTo>
                  <a:pt x="412" y="3406"/>
                  <a:pt x="810" y="3448"/>
                  <a:pt x="810" y="3448"/>
                </a:cubicBezTo>
                <a:cubicBezTo>
                  <a:pt x="892" y="3471"/>
                  <a:pt x="945" y="3464"/>
                  <a:pt x="1055" y="3516"/>
                </a:cubicBezTo>
                <a:cubicBezTo>
                  <a:pt x="1207" y="3594"/>
                  <a:pt x="1487" y="3755"/>
                  <a:pt x="1765" y="4373"/>
                </a:cubicBezTo>
                <a:cubicBezTo>
                  <a:pt x="2018" y="5005"/>
                  <a:pt x="2598" y="5389"/>
                  <a:pt x="2976" y="5372"/>
                </a:cubicBezTo>
                <a:lnTo>
                  <a:pt x="2998" y="5371"/>
                </a:lnTo>
                <a:lnTo>
                  <a:pt x="3019" y="5370"/>
                </a:lnTo>
                <a:lnTo>
                  <a:pt x="3040" y="5368"/>
                </a:lnTo>
                <a:lnTo>
                  <a:pt x="3070" y="5369"/>
                </a:lnTo>
                <a:lnTo>
                  <a:pt x="3100" y="5370"/>
                </a:lnTo>
                <a:cubicBezTo>
                  <a:pt x="3702" y="5386"/>
                  <a:pt x="3971" y="4511"/>
                  <a:pt x="4064" y="4094"/>
                </a:cubicBezTo>
                <a:cubicBezTo>
                  <a:pt x="4131" y="3763"/>
                  <a:pt x="4122" y="3695"/>
                  <a:pt x="4151" y="3496"/>
                </a:cubicBezTo>
                <a:lnTo>
                  <a:pt x="4230" y="3101"/>
                </a:lnTo>
                <a:cubicBezTo>
                  <a:pt x="4312" y="2650"/>
                  <a:pt x="4345" y="2612"/>
                  <a:pt x="4455" y="2156"/>
                </a:cubicBezTo>
                <a:cubicBezTo>
                  <a:pt x="4499" y="2002"/>
                  <a:pt x="4502" y="1897"/>
                  <a:pt x="4528" y="1837"/>
                </a:cubicBezTo>
                <a:cubicBezTo>
                  <a:pt x="4533" y="1825"/>
                  <a:pt x="4539" y="1811"/>
                  <a:pt x="4540" y="1808"/>
                </a:cubicBezTo>
                <a:cubicBezTo>
                  <a:pt x="4693" y="1089"/>
                  <a:pt x="5488" y="341"/>
                  <a:pt x="6452" y="360"/>
                </a:cubicBezTo>
                <a:lnTo>
                  <a:pt x="6506" y="360"/>
                </a:lnTo>
                <a:lnTo>
                  <a:pt x="6561" y="362"/>
                </a:lnTo>
                <a:lnTo>
                  <a:pt x="6616" y="365"/>
                </a:lnTo>
                <a:lnTo>
                  <a:pt x="6672" y="369"/>
                </a:lnTo>
                <a:lnTo>
                  <a:pt x="6679" y="369"/>
                </a:lnTo>
                <a:cubicBezTo>
                  <a:pt x="6800" y="369"/>
                  <a:pt x="6990" y="375"/>
                  <a:pt x="7062" y="377"/>
                </a:cubicBezTo>
                <a:cubicBezTo>
                  <a:pt x="7073" y="377"/>
                  <a:pt x="7087" y="377"/>
                  <a:pt x="7089" y="378"/>
                </a:cubicBezTo>
                <a:cubicBezTo>
                  <a:pt x="7198" y="381"/>
                  <a:pt x="7367" y="384"/>
                  <a:pt x="7422" y="384"/>
                </a:cubicBezTo>
                <a:cubicBezTo>
                  <a:pt x="7430" y="384"/>
                  <a:pt x="7439" y="384"/>
                  <a:pt x="7440" y="384"/>
                </a:cubicBezTo>
                <a:lnTo>
                  <a:pt x="7474" y="384"/>
                </a:lnTo>
                <a:cubicBezTo>
                  <a:pt x="8145" y="384"/>
                  <a:pt x="8339" y="157"/>
                  <a:pt x="8331" y="55"/>
                </a:cubicBezTo>
                <a:lnTo>
                  <a:pt x="8331" y="49"/>
                </a:lnTo>
                <a:lnTo>
                  <a:pt x="8330" y="44"/>
                </a:lnTo>
                <a:lnTo>
                  <a:pt x="8329" y="38"/>
                </a:lnTo>
                <a:lnTo>
                  <a:pt x="8328" y="33"/>
                </a:lnTo>
                <a:lnTo>
                  <a:pt x="8328" y="25"/>
                </a:lnTo>
                <a:lnTo>
                  <a:pt x="8328" y="17"/>
                </a:lnTo>
                <a:lnTo>
                  <a:pt x="8327" y="9"/>
                </a:lnTo>
                <a:lnTo>
                  <a:pt x="8326" y="1"/>
                </a:lnTo>
                <a:lnTo>
                  <a:pt x="8326" y="0"/>
                </a:lnTo>
                <a:lnTo>
                  <a:pt x="0" y="0"/>
                </a:lnTo>
                <a:lnTo>
                  <a:pt x="0" y="3663"/>
                </a:lnTo>
                <a:close/>
              </a:path>
            </a:pathLst>
          </a:custGeom>
          <a:solidFill>
            <a:srgbClr val="2F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汉仪旗黑-55简" panose="00020600040101010101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36778" y="261620"/>
            <a:ext cx="3515995" cy="6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项目实现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680085" y="5050790"/>
            <a:ext cx="7172960" cy="11303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3165" y="872490"/>
            <a:ext cx="10222865" cy="58032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10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11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12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13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14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15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16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17.xml><?xml version="1.0" encoding="utf-8"?>
<p:tagLst xmlns:p="http://schemas.openxmlformats.org/presentationml/2006/main">
  <p:tag name="KSO_WM_DIAGRAM_VIRTUALLY_FRAME" val="{&quot;height&quot;:349.31110236220474,&quot;left&quot;:254.5107086614173,&quot;top&quot;:118.8388188976378,&quot;width&quot;:705.4892913385827}"/>
</p:tagLst>
</file>

<file path=ppt/tags/tag18.xml><?xml version="1.0" encoding="utf-8"?>
<p:tagLst xmlns:p="http://schemas.openxmlformats.org/presentationml/2006/main">
  <p:tag name="KSO_WM_DIAGRAM_VIRTUALLY_FRAME" val="{&quot;height&quot;:349.31110236220474,&quot;left&quot;:254.5107086614173,&quot;top&quot;:118.8388188976378,&quot;width&quot;:705.4892913385827}"/>
</p:tagLst>
</file>

<file path=ppt/tags/tag19.xml><?xml version="1.0" encoding="utf-8"?>
<p:tagLst xmlns:p="http://schemas.openxmlformats.org/presentationml/2006/main">
  <p:tag name="KSO_WM_DIAGRAM_VIRTUALLY_FRAME" val="{&quot;height&quot;:349.31110236220474,&quot;left&quot;:254.5107086614173,&quot;top&quot;:118.8388188976378,&quot;width&quot;:705.4892913385827}"/>
</p:tagLst>
</file>

<file path=ppt/tags/tag2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20.xml><?xml version="1.0" encoding="utf-8"?>
<p:tagLst xmlns:p="http://schemas.openxmlformats.org/presentationml/2006/main">
  <p:tag name="KSO_WM_DIAGRAM_VIRTUALLY_FRAME" val="{&quot;height&quot;:349.31110236220474,&quot;left&quot;:254.5107086614173,&quot;top&quot;:118.8388188976378,&quot;width&quot;:705.4892913385827}"/>
</p:tagLst>
</file>

<file path=ppt/tags/tag21.xml><?xml version="1.0" encoding="utf-8"?>
<p:tagLst xmlns:p="http://schemas.openxmlformats.org/presentationml/2006/main">
  <p:tag name="KSO_WM_DIAGRAM_VIRTUALLY_FRAME" val="{&quot;height&quot;:349.31110236220474,&quot;left&quot;:254.5107086614173,&quot;top&quot;:118.8388188976378,&quot;width&quot;:705.4892913385827}"/>
</p:tagLst>
</file>

<file path=ppt/tags/tag22.xml><?xml version="1.0" encoding="utf-8"?>
<p:tagLst xmlns:p="http://schemas.openxmlformats.org/presentationml/2006/main">
  <p:tag name="KSO_WM_DIAGRAM_VIRTUALLY_FRAME" val="{&quot;height&quot;:349.31110236220474,&quot;left&quot;:254.5107086614173,&quot;top&quot;:118.8388188976378,&quot;width&quot;:705.4892913385827}"/>
</p:tagLst>
</file>

<file path=ppt/tags/tag23.xml><?xml version="1.0" encoding="utf-8"?>
<p:tagLst xmlns:p="http://schemas.openxmlformats.org/presentationml/2006/main">
  <p:tag name="KSO_WM_DIAGRAM_VIRTUALLY_FRAME" val="{&quot;height&quot;:349.31110236220474,&quot;left&quot;:254.5107086614173,&quot;top&quot;:118.8388188976378,&quot;width&quot;:705.4892913385827}"/>
</p:tagLst>
</file>

<file path=ppt/tags/tag24.xml><?xml version="1.0" encoding="utf-8"?>
<p:tagLst xmlns:p="http://schemas.openxmlformats.org/presentationml/2006/main">
  <p:tag name="KSO_WM_DIAGRAM_VIRTUALLY_FRAME" val="{&quot;height&quot;:349.31110236220474,&quot;left&quot;:254.5107086614173,&quot;top&quot;:118.8388188976378,&quot;width&quot;:705.4892913385827}"/>
</p:tagLst>
</file>

<file path=ppt/tags/tag25.xml><?xml version="1.0" encoding="utf-8"?>
<p:tagLst xmlns:p="http://schemas.openxmlformats.org/presentationml/2006/main">
  <p:tag name="KSO_WM_DIAGRAM_VIRTUALLY_FRAME" val="{&quot;height&quot;:280.6250030517578,&quot;left&quot;:137.1,&quot;top&quot;:169.29999694824218,&quot;width&quot;:832.65}"/>
</p:tagLst>
</file>

<file path=ppt/tags/tag26.xml><?xml version="1.0" encoding="utf-8"?>
<p:tagLst xmlns:p="http://schemas.openxmlformats.org/presentationml/2006/main">
  <p:tag name="KSO_WM_DIAGRAM_VIRTUALLY_FRAME" val="{&quot;height&quot;:280.6250030517578,&quot;left&quot;:137.1,&quot;top&quot;:169.29999694824218,&quot;width&quot;:832.65}"/>
</p:tagLst>
</file>

<file path=ppt/tags/tag27.xml><?xml version="1.0" encoding="utf-8"?>
<p:tagLst xmlns:p="http://schemas.openxmlformats.org/presentationml/2006/main">
  <p:tag name="KSO_WM_DIAGRAM_VIRTUALLY_FRAME" val="{&quot;height&quot;:280.6250030517578,&quot;left&quot;:137.1,&quot;top&quot;:169.29999694824218,&quot;width&quot;:832.65}"/>
</p:tagLst>
</file>

<file path=ppt/tags/tag28.xml><?xml version="1.0" encoding="utf-8"?>
<p:tagLst xmlns:p="http://schemas.openxmlformats.org/presentationml/2006/main">
  <p:tag name="KSO_WM_DIAGRAM_VIRTUALLY_FRAME" val="{&quot;height&quot;:280.6250030517578,&quot;left&quot;:137.1,&quot;top&quot;:169.29999694824218,&quot;width&quot;:832.65}"/>
</p:tagLst>
</file>

<file path=ppt/tags/tag29.xml><?xml version="1.0" encoding="utf-8"?>
<p:tagLst xmlns:p="http://schemas.openxmlformats.org/presentationml/2006/main">
  <p:tag name="KSO_WM_DIAGRAM_VIRTUALLY_FRAME" val="{&quot;height&quot;:280.6250030517578,&quot;left&quot;:137.1,&quot;top&quot;:169.29999694824218,&quot;width&quot;:832.65}"/>
</p:tagLst>
</file>

<file path=ppt/tags/tag3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30.xml><?xml version="1.0" encoding="utf-8"?>
<p:tagLst xmlns:p="http://schemas.openxmlformats.org/presentationml/2006/main">
  <p:tag name="KSO_WM_DIAGRAM_VIRTUALLY_FRAME" val="{&quot;height&quot;:280.6250030517578,&quot;left&quot;:137.1,&quot;top&quot;:169.29999694824218,&quot;width&quot;:832.65}"/>
</p:tagLst>
</file>

<file path=ppt/tags/tag32.xml><?xml version="1.0" encoding="utf-8"?>
<p:tagLst xmlns:p="http://schemas.openxmlformats.org/presentationml/2006/main">
  <p:tag name="COMMONDATA" val="eyJjb3VudCI6MiwiaGRpZCI6ImU3M2RiYjM5NzZhODExZmNiNDZlZDk1YTg2ODk5Nzk3IiwidXNlckNvdW50IjoyfQ=="/>
</p:tagLst>
</file>

<file path=ppt/tags/tag4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5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6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7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8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ags/tag9.xml><?xml version="1.0" encoding="utf-8"?>
<p:tagLst xmlns:p="http://schemas.openxmlformats.org/presentationml/2006/main">
  <p:tag name="KSO_WM_DIAGRAM_VIRTUALLY_FRAME" val="{&quot;height&quot;:181.083622047244,&quot;left&quot;:75.40897637795275,&quot;top&quot;:178.39598425196857,&quot;width&quot;:831.5909448818896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汉仪旗黑-55简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旗黑-55简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汉仪旗黑-55简"/>
        <a:font script="Hebr" typeface="汉仪旗黑-55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旗黑-55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旗黑-55简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汉仪旗黑-55简"/>
        <a:font script="Hebr" typeface="汉仪旗黑-55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旗黑-55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旗黑-55简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汉仪旗黑-55简"/>
        <a:font script="Hebr" typeface="汉仪旗黑-55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旗黑-55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zUyMTAxNDU4OTc0IiwKCSJHcm91cElkIiA6ICI5NTMwNzk4NDIiLAoJIkltYWdlIiA6ICJpVkJPUncwS0dnb0FBQUFOU1VoRVVnQUFCYVlBQUFJY0NBWUFBQUFORVhrUEFBQUFBWE5TUjBJQXJzNGM2UUFBSUFCSlJFRlVlSnpzM1hsNFRHZi94L0hQVEhhSkNKcUVpaVd4aEZUdCsxSlVrTGFxcUsyTHBmYldVcld2VlZ0UlZLclN4ZGJXV2hXMWUyb0owYUpxYjZuYVlsZEtFQ1Fra1dSK2Y3ak16M1NTU0lpWjBQZnJ1bkk5UGZlNTU1enY1REV6bWMvYzh6MEdrOGxrRWdBQUFBQUFBQUFBTm1LMGR3RUFBQUFBQUFBQWdQOFdnbWtBQUFBQUFBQUFnRTBSVEFNQUFBQUFBQUFBYklwZ0dnQUFBQUFBQUFCZ1V3VFRBQUFBQUFBQUFBQ2JJcGdHQUFBQUFBQUFBTmdVd1RRQUFBQUFBQUFBd0tZSXBnRUFBQUFBQUFBQU5rVXdEUUFBQUFBQUFBQ3dLWUpwQUFBQUFBQUFBSUJORVV3REFBQUFBQUFBQUd5S1lCb0FBQUFBQUFBQVlGTUUwd0FBQUFBQUFBQUFteUtZQmdBQUFBQUFBQURZRk1FMEFBQUFBQUFBQU1DbUNLWUJBQUFBQUFBQUFEWkZNQTBBQUFBQUFBQUFzQ21DYVFBQUFBQUFBQUNBVFJGTUF3QUFBQUFBQUFCc2ltQWFBQUFBQUFBQUFHQlRCTk1BQUFBQUFBQUFBSnNpbUFZQUFBQUFBQUFBMkJUQk5BQUFBQUFBQUFEQXBnaW1BUUFBQUFBQUFBQTJSVEFOQUFBQUFBQUFBTEFwZ21rQUFBQUFBQUFBZ0UwUlRBTUFBQUFBQUFBQWJJcGdHZ0FBQUFBQUFBQmdVd1RUQUFBQUFBQUFBQUNiSXBnR0FBQUFBQUFBQU5nVXdUUUFBQUFBQUFBQXdLWUlwZ0VBQUFBQUFBQUFOa1V3RFFBQUFBQUFBQUN3S1lKcEFBQUFBQUFBQUlCTk9kcTdBQUFBQUFBQUFBQlB0L2o0ZUNVa0pPak9uVHRLVGs1V1NrcUtFaE1USlVsT1RrNXljSENRMFdpVXM3T3puSjJkNWVibVp1ZUs4YmdSVEFNQUFBQUFBQURJY2xGUlVUcDA2SkFPSGp5b1E0Y082ZHk1YzdweTVZcHUzcnlwaElRRVhicDBTU2FUU2Q3ZTNuSnpjNU83dTd1OHZiMzE3TFBQS2lnb1NFRkJRYXBRb1lJS0Z5NXM3N3VDeDhCZ01wbE05aTRDQUFBQUFBQUF3Sk12T1RsWkd6ZHUxR2VmZmFhalI0OHFKaVpHTVRFeFNrNU96dFJ4akVhanZMeThsRGR2WGhVcFVrUmR1M1pWMDZaTjVlaklPdHVuQmNFMEFBQUFBQUFBZ0lkbU1wbDA4K1pOSFRseVJCOTk5SkhXcmwzN1dNN1RvRUVEalJrelJpVkxscFNucDZjTUJzTmpPUTlzZzJBYUFBQUFBQUFBd0VQNzhjY2Y5ZVdYWCtybm4zODI5NDErWEp5Y25GU3JWaTExN2RwVmJkcTBlYXpud3VORk1BMEFBQUFBQUFBZzArTGk0dlRoaHgvcXUrKyswNVVyVjlLZCs4d3p6eWc0T0ZobHlwU1J0N2UzM04zZFZheFlNUmtNQnAwNGNVSTNidHpRMWF0WHRXZlBIbTNldkZtWEwxOU85M2g1OHVSUjY5YXROV0hDQkhsNmVtYmwzWUtORUV3REFBQUFBQUFBeUpUVHAwOXJ3SUFCK3ZISEgxUHRINTB6WjA3bHk1ZFBiZHEwMGF1dnZxcktsU3RuNnZqNzl1M1QyclZydFdEQkFwMDllMVp4Y1hINmQ0eHBOQnIxMGtzdjZiUFBQbFBSb2tVZjZmN0E5Z2ltQVFBQUFBQUFBR1JZWkdTa2V2VG9vVU9IRGxudDgvVDAxS3V2dnFvMmJkcm9oUmRlZU9UVnpEZHYzdFNtVFp1MGF0VXFMVnUyVEZldlhyV2FFeGdZcU04Ly8xd05HalI0cEhQQnRnaW1BUUFBQUFBQUFHVElqaDA3MUtGREJ4MDVjc1JxWDZWS2xSUVdGcWJBd01Bc3ZUaWh5V1JTYkd5c2podzVvbDY5ZW1uSGpoMVdjNG9VS2FJdnYveFNJU0VoV1hKT1BINEUwd0FBQUFBQUFBQWU2Tnk1YzNyNzdiZTFaY3NXaS9FY09YS29WYXRXbWpwMXFyeTh2QjVyRFhGeGNSb3hZb1JtenB5cDJOaFlpMzFWcTFiVndvVUxGUkFROEZoclFOWWdtQVlBQUFBQUFBQ1FyaU5IanFoMzc5NWF2MzY5eFhqKy9QazFhdFFvdFc3ZDJtWVhJWXlMaTlPU0pVczBZTUFBUlVkSFcreXJWNitlcGsrZnJxQ2dJSnZVZ29kSE1BMEFBQUFBQUFBZ1RYRnhjWHJ6elRlMWN1VktpM0V2THkvTm1UTkhUWm8wa1lPRGcwMXJTazVPMXZyMTY5VytmWHRkdm56WllsOXdjTEJXcjE0dEZ4Y1htOWFFekRIYXV3QUFBQUFBQUFBQTJWZEVSSVIrL3Zsbmk3RWNPWEpvNU1pUmRnbWxKY25Cd1VHTkdqWFMxS2xUclZacS8vcnJyNW8vZjc1WWo1dTlFVXdEQUFBQUFBQUFTTldOR3pjMGE5WXN4Y1RFV0l6Mzc5OWZIVHQydEVzb2ZZL1JhRlRUcGswMWFOQWdpL0c0dURoOSsrMjNWaXVwa2IwUVRBTUFBQUFBQUFCSTFTKy8vR0xWVi9yMTExL1hrQ0ZEYk5aVE9qM3U3dTdxMjdldm1qUnBZakcrYytkT2JkNjgyVTVWSVNQb01RMEFBQUFBQUFEQVNueDh2QUlDQW5UaHdnWHptSWVIaHlJaUlsU2xTaFU3Vm1idHI3LytVbzBhTlN4V2R2djYrdXJVcVZOeWRYVzFZMlZJQ3l1bUFRQUFBQUFBQUZoWnRHaVJSU2h0TUJqVXRHbFRCUVVGMmJHcTFQbjcrNnRqeDQ0eUd2OC83dnpubjMvMHpUZmYyTEVxcElkZ0dnQUFBQUFBQUlDVkpVdVdXR3pueXBWTDdkdTNsNGVIaDUwcVNwdXJxNnZhdEdralgxOWZpL0VGQ3hiWXFTSThDTUUwQUFBQUFBQUFBQXQvLy8yM2poOC9iakdXTDE4K0JRY0gyNm1pQjZ0Y3ViSUtGU3BrTVhiaXhBbWRQWHZXVGhVaFBRVFRBQUFBQUFBQUFDenMzYnRYbHk1ZHNoaDc0NDAzN0ZSTnhyMysrdXNXMnpkdTNORE9uVHZ0VkEzU1F6QU5BQUFBQUFBQXdDdzVPVmwvL1BHSGJ0NjhhVEhlb2tVTE8xV1VjVTJhTkxIWXZuMzd0bmJ0MnFXa3BDUTdWWVMwRUV3REFBQUFBQUFBTUV0SVNOQ3hZOGVVa3BKaUh2UDM5OCtXRnozOHQ4REFRQlV0V3RTOG5aS1NvdlBueit2MjdkdDJyQXFwSVpnR0FBQUFBQUFBWUphWW1LaUxGeTlhak5XcFU4ZE8xV1JlZ3dZTkxMYlBuVHVudUxnNE8xV0R0QkJNQXdBQUFBQUFBREF6bVV4S1NFaXdHUFB6ODdOVE5abVhKMDhlaSsyRWhBU0wxZC9JSGdpbUFRQUFBQUFBQUpnbEpDVG83Tm16Rm1PRkN4ZTJVeldaOS96enoxdHNYN2h3UWJkdTNiSlROVWdMd1RRQUFBQUFBQUFBTTVQSlpOV1RPV2ZPbkhhcUp2TThQVDB0dHVQajQxa3huUTBSVEFNQUFBQUFBQUF3UzB4TTFELy8vR014RmhBUVlLZHFNcTlZc1dJVzI1Y3ZYMVo4Zkx5ZHFrRmFDS1lCQUFBQUFBQUFXRENaVEJiYkJvUEJUcFZrbnRGb0dYbWFUQ2FyK3dQN0k1Z0dBQUFBQUFBQVlPYms1S1I4K2ZKWmpFVkZSZG1wbXN3N2V2U294YmFQajQ5Y1hWM3RWQTNTUWpBTkFBQUFBQUFBd014b05Nck56YzFpN09iTm0zYXFKdk51M0xoaHNlM3E2aW9IQndjN1ZZTzBFRXdEQUFBQUFBQUFNSE54Y1pHZm41L0YySmt6Wit4VVRlWWRQSGpRWWp0Ly92ektrU09IbmFwQldnaW1BUUFBQUFBQUFKZ1pEQWFyMWhkbno1NjFVeldaZCtYS0ZZdHRGeGNYcTc3VHNELytId0VBQUFBQUFBQmc1dVRrSkI4Zkg0dXg3ZHUzMjZtYXpJdU1qTFRZZnZiWloxa3huUTBSVEFNQUFBQUFBQUF3YzNWMVZmSGl4UzFXR1I4OWVsVEhqaDJ6WTFVWkV4VVZwY09IRDV1M0RRYURDaFFvWU5VekcvWkhNQTBBQUFBQUFBREF6TUhCUVdYTGxsWE9uRGt0eGhjdFdtU25pakx1eHg5L3ROak9rU09IcWxTcElpY25KenRWaExRUVRBTUFBQUFBQUFDd1VMNThlWGw3ZTF1TUxWbXl4RTdWWk55S0ZTc3N0blBtektuS2xTdmJxUnFraDJBYUFBQUFBQUFBZ0FVL1B6LzUrL3RiakowL2YxNWJ0bXl4VTBVUHRtL2ZQcDA4ZWRKaXJGQ2hRaXBjdUxDZEtrSjZDS1lCQUFBQUFBQUFXSG5qalRjc3RxOWZ2NjVaczJZcE5qYldUaFdsTFQ0K1h2UG56OWMvLy94ak1kNmhRd2M3VllRSE1aaE1KcE85aXdBQUFBQUFBQUNRdmNUR3hxcFlzV0lXWWErWGw1YzJiTmlnU3BVcTJiRXlhMGVPSEZHdFdyVVVIUjF0SHZQMjlsWlVWSlJWcjJ4a0Q2eVlCZ0FBQUFBQUFHREZ3OE5EWDMvOXRjV0ZBMk5pWWpSbXpCZ2xKaWJhc1RKTGQrN2MwZkRod3kxQ2FVZEhSMDJkT3BWUU9oc2ptQVlBQUFBQUFBQ1FxcnAxNjZwUm8wWVdZeXRYcnRTNGNlTjA0OFlOTzFYMS8rTGk0alJwMGlTRmg0ZGJqTmVzV1ZNTkd6YTBVMVhJQ0lKcEFBQUFBQUFBQUtueTlQVFVPKys4bzF5NWNsbU1mL3JwcDVvL2Y3NlNrNVB0VkptVWtwS2k1Y3VYYStMRWlSYmpPWExrMEp0dnZxbG5ubm5HVHBVaEkrZ3hEUUFBQUFBQUFDQk5pWW1KZXUyMTEvVFRUejlaak9mSmswY0xGeTVVZ3dZTlpEVGFkdjFyU2txS3RtN2RxbGF0V2xsZDhMQm16WnFLaUlpUWk0dUxUV3RDNXJCaUdnQUFBQUFBQUVDYW5KMmRGUm9hYXRVYTQrclZxK3JZc2FObXo1NXQwN1llY1hGeG1qdDNybHEwYUdFVlN0ZXJWMDh6WnN3Z2xINENzR0lhQUFBQUFBQUF3QU9kUEhsU25UdDMxcVpObXl6R1BUMDk5ZmJiYit2amp6KzJhdm1SMVdKalkvWFJSeDlwenB3NXVuYnRtc1craWhVcmF2NzgrU3Bac3VSanJRRlpnMkFhQUFBQUFBQUFRSWI4OHNzdmF0ZXVuVTZkT21XMXIxcTFhcG96WjQ0S0Z5NHNOemMzR1F5R0xEbW55V1JTZkh5OHpwdzVveTVkdXVpWFgzNnhtcE0vZjM1OTlkVlhhdEtrU1phY0U0OGZ3VFFBQUFBQUFBQ0FETnU4ZWJONjl1eXBRNGNPV2UzTGxTdVhHamR1ck9iTm15czRPRmllbnA2UGRLNmJOMjlxMDZaTldyVnFsWll0VzZhclY2OWF6UWtNRE5TMGFkT3NXbzBnZXlPWUJnQUFBQUFBQUpBcGh3OGYxc2lSSTdWMDZWSWxKeWRiN0RNWURQTHk4cEsvdjc5YXRteXBSbzBhcVh6NThwazYvaDkvL0tHSWlBZ3RYcnhZeDQ0ZDA3VnIxL1R2R05Ob05DbzRPRmlUSjAvVzg4OC8vOGozQ2JaRk1BMEFBQUFBQUFBZzAySmpZOVd2WHo4dFdyUklOMi9lVEhldXQ3ZTM2dGV2cnhvMWFzakh4MGZ1N3U0cVVhS0VqRWFqamg4L3J1dlhyeXM2T2xxLy9mYWJObXpZb0lzWEw2WjdQQThQRHpWcjFreWZmLzc1WSs5cmpjZURZQm9BQUFBQUFBREFRL3Z4eHg4MVk4WU1iZG15UmZIeDhZLzFYRTVPVHFwWnM2YTZkZXVtTm0zYVBOWno0ZkVpbUFZQUFBQUFBQUR3MEV3bWs2S2pvM1hnd0FHTkh6OWVHemR1ZkN6bnFWT25qb1lQSDY3bm4zOWUzdDdlTWhxTmorVThzQTJDYVFBQUFBQUFBQUJaSWprNVdXdlhydFhFaVJOMTRzUUp4Y2JHS2k0dVRpa3BLWms2anNGZ2tMdTd1enc4UEZTb1VDSDE3dDFiclZxMWtwT1QwMk9xSExaR01BMEFBQUFBQUFBZ3k1MDllMWI3OXUzVG4zLytxVU9IRHVuY3VYT0tqbzVXYkd5c0VoSVNkT25TSlpsTUpubDdlOHZOelUzdTd1N3k5dmJXczg4K3E2Q2dJSlVxVlVvVksxWlU0Y0tGN1gxWDhCZ1FUQU1BQUFBQUFBQjRyRzdldkttNHVEZ2xKQ1RvenAwN1NrbEpVWHg4dkV3bWsxeGRYZVhnNENBbkp5ZTV1TGdvUjQ0Yzh2VDB0SGZKZU13SXBnRUFBQUFBQUFBQU5rV0hjQUFBQUFBQUFBQ0FUUkZNQXdBQUFBQUFBQUJzaW1BYUFBQUFBQUFBQUdCVEJOTUFBQUFBQUFBQUFKc2ltQVlBQUFBQUFBQUEyQlRCTkFBQUFBQUFBQURBcGdpbUFRQUFBQUFBQUFBMlJUQU5BQUFBQUFBQUFMQXBnbWtBQUFBQUFBQUFtWGJ3NEVHVkxWdFcyN1p0UzNQTzlPblRaVEFZZFB6NDhZYytUMGhJaUdyVnF2WFF0MGYyUkRBTkFBQUFBQUFBSU5PbVRwMnFvMGVQS2lBZ3dONmw0QWxFTUEwQUFBQUFBQUFnVS83KysyOHRXTEJBM2J0M1YvNzgrUi82T0dQSGpwWEJZRWozWjkyNmRkcTJiZHNENTRXR2htYmhQY1RqNW1qdkFnQUFBQUFBQUFBOFdTWk9uQ2hIUjBjTkdUTEVQRmE2ZEduOStlZWZxYzR2WHJ5NDFWaW5UcDNVdTNkditmbjVwWHV1S1ZPbUtDRWhRVU9IRGsxM1hwVXFWVEpRT2JJTGc4bGtNdG03Q0FBQUFBQUFBQUJQaGpObnppZ3dNRkFEQmd6UTZOR2o5ZlhYWDJ2VHBrMTY4Y1VYOWUrb01USXlVb3NYTDlibzBhUGw3ZTF0c2E5VXFWS3FVNmZPQTg4WEVoS2kyTmhZYmQyNk5VdnZCK3lMRmRNQUFBQUFBQUFBTW16UW9FSEtsU3VYQmc0Y3FPVGtaRTJjT0ZFNWMrYlVva1dMWkRSYWRnNU9Ta3JTNHNXTDljWWJiNmhZc1dKMnFoalpFVDJtQVFBQUFBQUFBR1RJbWpWcjlQMzMzK3ZqanorV2c0T0Q1czZkcTVNblQyclNwRWxXb1hSbURCNDgrS0Y3VEhmdjNqMEw3eUZzaFJYVEFBQUFBQUFBQURKazNicDFrdTcyaCs3VXFaT2t1NjAyR2pac3FQMzc5NnQ4K2ZLcDN1N2ZQYWJ6NXMycjZPaG9pekZYVjFmTm16ZlA2cmJqeG8xVGZIeTh4b3daWTdXdlc3ZHVEM1UvWUg4RTB3QUFBQUFBQUFBeXBIdjM3aXBUcG95ZWVlWVp6Wmd4USt2WHI5ZWtTWk1rU1FVTEZ0U1hYMzZab2VPNHVibFpqVGs0T0toRml4Wlc0N05telZKc2JHeXErL3IwNlpQSmU0RHNnbUFhQUFBQUFBQUFRSVlFQlFVcEtDaEkyN2R2MS9yMTY5V3paMCtWTGwxYTB0MVYwTFRWUUViUll4b0FBQUFBQUFCQWhrVkhSK3VOTjk2UXQ3ZTNSbzhlTFVtNmNlT0drcEtTN0Z3Wm5pUUUwd0FBQUFBQUFBQXk1UGJ0MjJyV3JKbk9uRG1qS1ZPbTZQRGh3K3JXclpzS0ZTb2tTYXBVcVZLYUZ5bTgvMmY0OE9GV3g0NkxpOHYweFEvUG56OXY2MThCc2dpdFBBQUFBQUFBQUFCa3lJRURCN1IxNjFZNU96dnJzODgrazRlSGg2cFVxYUs1YytmSzBmRnUxQmdVRktRQkF3YWtlWXgzM25rbjFmSFVMbjc0eVNlZmFOZXVYWktrNnRXcnEyL2Z2aGI3dWZqaGs4dGdNcGxNOWk0Q0FBQUFBQUFBUVBhWGtKQ2dlZlBtcVZxMWFnb0tDcExSZUxjaFEweE1qQXdHZytyWHJ5OHZMeTl0M0xneHpXTVlEQVlOR3paTVk4ZU9UWFBPblR0MzFLVkxGLzM1NTU5eWNIQXdyNlorNmFXWE5ISGl4Q3kvWDdBOVdua0FBQUFBQUFBQXlCQVhGeGQxN3R4WkJRb1UwS3BWcTlTM2IxOVZxRkJCZWZQbTFkNjllN1BrSEtkT25kSUxMN3lnWThlT2FlUEdqZkx5OGxLdVhMbTBjZU5HclZpeFFxMWF0ZEtOR3pleTVGeXdINEpwQUFBQUFBQUFBQmtTRmhhbWN1WEtLVy9ldkdyYXRLbm16cDByZjM5L2ZmYlpaeXBmdnZ3akgzL2V2SGtxVjY2Y1NwWXNxVTJiTmlsWHJsem1mVDQrUHRxMmJac3VYYnFrOHVYTDY1ZGZmbm5rODhGKzZERU5BQUFBQUFBQUlFTnUzYm9sRHc4UGpSa3pSaUVoSWFwUW9ZSU1Cb1BGbklpSUNLdXhCemw0OEtCNjl1eXBQWHYyYU1xVUtlcmF0V3VxOC9MbXphc05HelpvNE1DQnFsdTNybHEwYUtHSkV5ZXFTSkVpRDMyZllCOEUwd0FBQUFBQUFBQXlaTUNBQWVsZTJGREszTVVQLy9yckw0MGFOVXBMbGl4UnZYcjE5TWNmZjhqZjN6L2Q0enM1T1ducTFLbHEzcnk1T25mdXJHTEZpcWxwMDZZYVBIaXdLbFdxbExrN0JMc2htQVlBQUFBQUFBQ1FaZkxuejY4T0hUcWt1Zi8rWVByS2xTczZmUGl3d3NQRDFheFpzMHlkcDNidDJ2cnp6ejgxWjg0Y2hZV0Z5ZDNkL2FGcmh1MFpUQ2FUeWQ1RkFBQUFBQUFBQUVCcVFrSkNGQnNicTYxYnQ5cTdGR1FoZ21rQUFBQUFBQUFBZ0UwWjdWMEFBQUFBQUFBQUFPQy9oV0FhQUFBQUFBQUFBR0JUQk5NQUFBQUFBQUFBQUpzaW1BWUFBQUFBQUFBQTJCVEJOQUFBQUFBQUFBREFwZ2ltQVFBQUFBQUFBQUEyUlRBTkFBQUFBQUFBQUxBcGdta0FBQUFBQUFBQWdFMDUycnNBQUE4V0V4T2pvMGVQNnN5Wk16cDc5cXh1M0xoaDc1S0FUSE4xZFZYaHdvWGw1K2Vub2tXTEtuLysvUFl1NllHdVhidW1vMGVQNnV6WnN6cDkrclJpWTJQdFhSSmdjMGFqVVVXS0ZGSEJnZ1VWRUJDZ1FvVUsyYnVrQjdwKy9icU9IRG1pYytmTzZjeVpNN3ArL2JxOVN3SWVXWTRjT1ZTd1lFSDUrZm1wZVBIaTh2WDF0WGRKV1lySExaNUdUL3ZqRmdBZUZjRTBrSTJscEtSbzNicDFHanQyck02Y09hTzR1RGpGeGNVcE1USFIzcVVCbWVibzZDaDNkM2U1dTdzcmI5Njg2dCsvdjlxMGFTTm5aMmQ3bDJZbE9UbFo2OWV2MThpUkkvWDMzMy9yMXExYmlvMk4xWjA3ZCt4ZEdtQnpCb05CSGg0ZWNuZDNWNjVjdWRTOWUzZDE2ZEpGN3U3dTlpN05Ta3BLaWpadjNxd3hZOFlvS2lxSzEwMDhWZTUvSGZYMTlWV2ZQbjJ5N2V0b1p2QzR4ZFBzYVgzY0FrQldNWmhNSnBPOWl3Qmc3YzZkT3hvd1lJREN3c0tVbEpSazczS0F4Nkp4NDhaYXRHaVJQRHc4N0YySzJaMDdkOVNyVnkvTm5qMmJ4eDZRaHVyVnEydk5talhLblR1M3ZVc3hTMHBLVXYvKy9YbmR4SDlLNDhhTjlmMzMzMmZMRDRveWdzY3Qvb3VlOU1jdEFHUWxnbWtnbTFxOGVMSGVldXN0SlNjblM1Szh2THhVdTNadCtmdjdaNnNnQU1pb2xKUVVSVWRIYTkrK2ZkcXhZNGQ1L01NUFA5U29VYVBzV0ptbHVYUG5xbVBIanViSDNqUFBQS05xMWFxcGFOR2k4dkx5c25OMWdPMGxKaWJxMUtsVCt2MzMzM1hvMENIemVPZk9uVFY5K25TNXVMallzYnIvdDJ6Wk1yVnMyZExpZGJObXpacnk5L2RYM3J4NTdWd2Q4T2lTazVOMTVjb1ZxOWZSOGVQSGEvRGd3WGFzN09IeHVNWFQ3bWw4M0FKQVZpS1lCcktoTTJmTzZMWFhYdFArL2ZzbFNYWHIxdFdrU1pOVXBFZ1JlWGg0WkpzUUFNZ01rOG1rK1BoNFhiMTZWVjk4OFlYR2p4OHZTY3FmUDc5V3JWcWxpaFVyMnJuQ3U0KzkrdlhyNi9qeDQ1S2tCZzBhYU1LRUNTcFVxSkJ5NXN6SjF5N3huNVNjbkt6WTJGaGR1M1pOMzMvL3ZZWU9IU3BKeXAwN3Q3NzU1aHU5OXRwcmRxNVFPbi8rdkZxM2JxMXQyN1pKa21yV3JLblEwRkFWTGx4WU9YUG01SFVUVDRXVWxCUWxKQ1RvNnRXcm1qSmxpa0pEUXlWSkFRRUIrdUdISDdMRjYyaG04TGpGZjhIVDlyZ0ZnS3htdEhjQkFLejk5dHR2T25YcWxDUXBYNzU4Q2cwTlZjV0tGWlUzYjE3K1NNY1R5MkF3eU0zTlRRVUtGRkQvL3YxVnExWXRTVkowZExUNVRhbTkvZmJiYjdwdzRZS2t1NCs5cjc3NlN1WExsMWZldkhrSnBmR2Y1ZURnb0Z5NWNxbElrU0xxMDZlUG1qUnBJdW51eFVFM2J0eW9sSlFVTzFjby9mNzc3enAyN0pna3lkdmJXeE1uVGxURmloWDF6RFBQOExxSnA0YlJhRXoxZGZUOCtmUFo1blUwTTNqYzRyL2dhWHZjQWtCV0k1Z0dzcUZyMTY2WkwvaFN1M1p0RlNwVXlNNFZBVm5MMDlOVDFhdFhsM1MzditUMTY5ZnRYTkZkMTY1ZE0vZTRyRjI3dG54OGZPeGNFWkM5dUxpNHFHSERobkp5Y3BJa3hjVEU2UGJ0MjNhdVNycCsvYnE1amlwVnFxaDQ4ZUoycmdoNHZIeDhmTXl2bzNmdTNNazJyNk9ad2VNVy96VlB3K01XQUxJYXdUU1FEVjI5ZWxVSkNRbVNKSDkvLzJ4MVlUZ2dLeGlOUnZuNitzckp5VWttazBsWHIxNDFmeGhqVDFldlh0V2RPM2NrM1gzc3VicTYycmtpSUhzeEdBenk4L09UcDZlbnBMc2Y1bVNIWVByK2dOelB6NDkrOEhqcU9UZzRtRjlIVTFKU3NzM3JhR2J3dU1WL3pkUHd1QVdBckVZd0RXUkRDUWtKNW92QXVMbTV5ZEhSMGM0VkFWbkxZRERJdzhQRC9HLzcxcTFiNW4vejlwU1FrR0J1UytEbTVpWUhCd2M3VndSa1ArN3U3dWJXTnZIeDhlWVBjK3dwTVRIUi9HMEhWMWRYODRwdTRHbVZYVjlITTRQSExmNXJub2JITFFCa05ZSnBBQUFBQUFBQUFJQk5FVXdEQUFBQUFBQUFBR3lLWUJvQUFBQUFBQUFBWUZNRTB3QUFBQUFBQUFBQW15S1lCZ0FBQUFBQUFBRFlGTUUwQUFBQUFBQUFBTUNtQ0tZQkFBQUFBQUFBQURaRk1BMEFBQUFBQUFBQXNDbUNhUUFBQUFBQUFBQ0FUUkZNQXdBQUFBQUFBQUJzaW1BYUFBQUFBQUFBQUdCVEJOTUFBQUFBQUFBQUFKc2ltQVlBQUFBQUFBQUEyQlRCTkFBQUFBQUFBQURBcGdpbUFRQUFBQUFBQUFBMlJUQU5BQUFBQUFBQUFMQXBnbWtBQUFBQUFBQUFnRTBSVEFNQUFBQUFBQUFBYklwZ0dnQUFBQUFBQUFCZ1V3VFRBQUFBQUFBQUFBQ2JJcGdHQUFBQUFBQUFBTmdVd1RRQUFFK0oyTmhZR1kxR2hZYUdXb3hYclZwVnp6Ly92RXdtazUwcWUveisrdXN2MWE1ZFczLzg4WWRkNnhnN2RxemVlKys5Qjg0Yk1tU0kvUDM5YlZBUjhQUmJzR0NCV3JWcWxhbm51TEZqeDhwb05Pcml4WXVQc1RJQUFBQ2toMkFhQUFBYjJidDNydzRlUEdnMS92dnZ2NnRpeFlvUERGV0hEQm1pNE9CZzgvYW9VYVBrNU9TVTdtMTI3dHlwWGJ0MnFXL2Z2aklZREE5WCtCUEF3Y0ZCTzNmdVZOdTJiWldZbVBqSXg0dUtpbEp3Y0xCV3JGaVJxZHZsenAxYlgzMzFsWDc2NlNlcjhYOS9ZSEMvYytmT3lXZzBhdVBHalE5Vkw1Q2ViNy85Vm5YcTFGRlVWSlM5UzVFazdkdTNUN1ZxMWRMNTgrZXo1SGdKQ1FrS0R3L1hsQ2xUc3VSNEFBQUFzQTJDYVFBQWJHVEFnQUdxV3JXcVpzNmNhVEh1NysrdjZPaG90VzNiVm5mdTNER1BSMFZGYWNDQUFlWVZmZEhSMFprT2NrYVBIaTFKNnRTcGs0eEdZNm8vOCtmUE44OVBhMDZwVXFVay9mK3E3TlIrc21vRmNFSkNnaXBVcUtEeTVjc3JJU0VoUTdjcFVhS0Uzbi8vZlYyOGVGSEhqaDE3NUJvOFBEeDA2TkFoZGVqUUlWTmgzcnZ2dnF0eTVjcXBYNzkrU2s1T2ZxUWFFaE1UVmFsU0paVXJWMDd4OGZHUGRDeGtiOHVYTDAvMU1iVi8vMzd0Mzc4L3pjZmMvVDloWVdHcEh2dWZmLzdSd0lFREZSY1hwOEtGQ3o5MGpWbjUzT0RzN0t6ZHUzZXJZOGVPNXJGMzMzMDNRL2Z6M3MveDQ4Zk50KzNZc2FNYU5HaWc0Y09INjlDaFF3OTlId0VBQUdCYmp2WXVBQUNBLzRyVnExZXJSNDhlNnRhdG0wd21rN3AyN1NwSjh2VDAxTXlaTS9YYmI3OHBNVEhSdkFyNjdObXptakpsaXRxM2I2OTgrZkpsK255UmtaRmF1M2F0K3ZYcnArZWVleTdOZVRWcTFMRFlIamx5cEJvMWFtVGVuakZqaG43OTlWZUxPZVBHalZPOWV2WE0yN05uejg2eTFiNERCZ3pRa1NOSHRHdlhMcm00dUpqSFc3WnNxYVZMbHo3dzlzOC8vM3lhK3lwV3JLaGR1M1k5OEJpK3ZyNmFQMysrUWtKQ3RITGxTbjN3d1FjWnF0MW9OR3JzMkxHYVBYdTJZbU5qbFN0WHJnemRMalhPenM1YXNHQ0JLbFdxcEg3OStxVVpQT0xwc1d6Wk1ybTd1K3ZvMGFQcTJiT254YjZCQXdlcVhMbHlWcmVKalkxVjE2NWQ1ZVhsWmJYdnpwMDdhdG15cGFLam94VWRIUzFuWitjTTFYSGp4ZzE1ZUhoWWpXZlZjOE56enoybm9VT0g2cU9QUHRMWFgzK3RidDI2NllNUFBsRHIxcTNUck9uSWtTUDY2S09QZFBueVpiVnAwOGJxT1RFc0xFelBQLys4T25ic3FHM2J0c25Cd1NGRDl4VUFBQUQyUXpBTkFJQ051TG01YWM2Y09XcmV2TGtLRml3b285SDZpMHNqUjQ2VUpMbTd1MnZWcWxVUGZhNzQrSGgxNzk1ZFpjcVUwYUJCZy9UU1N5K3BYYnQyNnRxMXEwWFltNXFpUll1cVdyVnE1dTAxYTlaWXpTbGV2TGpGbkhYcjFqMTByZmZiczJlUHBrK2ZyZzgvL0ZCQlFVRlcrd01EQXpWcDBpVHpkcXRXclpRalJ3N05tVE1uMWQvbi9TWk5tcVJidDI1WmpJV0hoNnRWcTFicDNxNWZ2MzdxMTY5ZnF2dk9uRGtqUHo4L2pSZ3hRdVBHamJQWXQyelpNa2wzVzdoSVV0KytmZFczYjErTE9RK3FPVEF3VUFNSER0VElrU1BWb1VNSFZhNWNPZDM1ZUxMVnFWTkhYbDVlcVliTXRXclZVdVBHamEzRy8venpUMG1TdDdlM3hYaHljckxhdDIrdnJWdTN5bUF3cUVhTkdobzRjR0NhTFgxbXpacWxsU3RYcW1iTm1uSjFkVTExVGxZK053d2VQRmdMRnk3VXdJRUQ5Y29ycjZoRWlSSXFVYUtFenAwN3AxR2pScWxaczJacTJMQ2g0dUxpTkhyMGFJV0ZoZW1WVjE3UjZOR2pVLzJnclZpeFlobzZkS2ppNCtPVmtwS2lraVZMWnVqYkRzOCsrNno1dnovNTVCUDE3OS8vZ2JjQkFBQkExaUNZQmdEQXhobzNicXhyMTY1cHhvd1pWdnNpSWlLMGVQRmlUWjQ4K1pITzBiTm5UeDA3ZGt3UkVSRXltVXlxV2JPbWhnd1pvb2tUSjJyWXNHSHEwcVdMSEIyejM1OEJIMy84c2R6ZDNkV3JWNjlVOTN0NWVabkR1VEVManZqdEFBQWdBRWxFUVZSanhpZytQbDU5K3ZSUmt5Wk5IbmpzQlFzV1dIejkvMzc5Ky9kWFFFQkFodXVNaUlpd1dMM2RvVU1IMWFsVEo5VzV4WW9WMDRZTkc1U1VsSlRtOFM1ZnZxelhYbnN0MVgyOWV2WFM1TW1UOWZISEg1dkRidngzL2Z6enowcE1URlM1Y3VYazdPeXNxVk9ueW1Bd3FHelpzdVk1Q1FrSjZ0Q2hneFl2WHF4UFB2bEUvdjcrYXQrK3ZXYk5tcVdaTTJmS3g4ZkhQUGZRb1VQcTNidTNObS9lckQ1OSttajgrUEUyZVc1d2RuYlc1NTkvcnBrelp5cEhqaHptOGZqNGVCVXBVa1NUSmsxUzE2NWRsWmlZcUR4NThtajc5dTJxVUtGQ3VzY2NNV0tFK2I5SGpoeXBtSmlZTk9ldVg3OWVxMWV2MXJoeDQ1UXpaMDVKZDhOL0FBQUEyRTcyZTBjS0FNQlRhT25TcFpvelo0N216SmtqWDE5ZjVjNmRXNTA3ZDliNTgrZFZvRUFCODd6ZHUzZkx4OGRIM2JwMVUyUms1RU9mcjNUcDB1clZxNWZxMXEwclNRb05EZFd3WWNNMFpjb1VEUmd3UU5PbVRkUDQ4ZVBWdEdsVHE5dTJhOWRPN2RxMXN4Z0xEQXkwMkU1dGxmR2o5SytWcE5PblQydjU4dVhxMnJXcjh1Yk5tKzdjc0xBdzgrcnlDUk1tYU1LRUNlbk8zNzU5ZTdyN216UnBrcWxRS2pZMjFpS1lMbHEwcUlvV0xXb3hwMVNwVXVyWHI1K0NnNE5WcVZLbEJ4NHpKU1VsMVhFdkx5KzFiOTllWVdGaE9uMzY5Q1AvbnZGa08zTGtpTHAxNjJZeE5talFJUG42K2txNit5RkhzMmJOOU91dnYycktsQ25tTmpTQmdZRjYvLzMzVmJSb1VmWG8wVVAxNnRWVFdGaVkxcXhaby9yMTYydlhybDBQREg2eitybWhRWU1HYXRDZ2dTVHBwNTkrMHNzdnY1enF2T2pvYUt2SDBOcTFheFVTRXBKbXJXKy8vWGFhK3lRcEppWkdxMWV2MWp2dnZQTlFyWklBQUFEdzZMajRJUUFBTnVEdDdhMDllL2FvYk5teTJyeDVzeVJwK3ZUcGV1NjU1M1Rod2dYenZEMTc5cWg4K2ZLUGZMNCtmZm9vTkRUVXFvWUpFeVlvS2lwS3djSEJXcjU4ZWFxM0hUbHlwTFp2MzI3KzZkQ2hnOVdjTVdQR3FFNmRPaG95WklpMmI5K3VUcDA2UFhMTkd6WnNrTWxrc3VoaGU3OGxTNWJvMTE5LzFhaFJvOVNyVnk4NU9qckt3OE5EOCtmUDE2Wk5tNngrUHZ6d1F4bU5ScFVvVVVMRml4Zlhva1dMTXRSZittRkVSVVdwYU5HaU9uejRzQ1FwS1NsSlI0OGVsY2xra3JlM2Q2WXU2dmJxcTY5YUhiOUJnd1l5bVV4WjFzY2IyVk96WnMzVW9FRURxLzdTOSt2VXFaT09IVHVtbFN0WDZydnZ2dE9lUFhzMGZ2eDQ4MzVYVjFlNXU3c3JQRHpjb2pkNjZkS2xOV25TSkJVcFVrU2ZmUEtKWG5ycEphMWV2Vm90VzdiVWpCa3pIaGhLUzdaNWJsaThlTEg1TVR4OStuUkpkL3RVM3h0YnZIaXh4ZndSSTBaWVBIN3VQVVpNSnBNR0RCaGdzWW9hQUFBQTJRc3JwZ0VBc0lFWFhuaEJ1M2Z2MXF1dnZxbzJiZHJvK1BIamV2UE5OelZxMUNqMTY5ZFBDeGN1Vkd4c3JBNGNPS0FQUC93d1E4Y2NPWEtrZWRXd0pIbDRlS1M1NnZaK3ZyNisrdnp6ejFQZGw5cnQ3KzhYZS84NXlwY3ZyeTVkdXVqczJiT2FPM2R1aG1wT3o2Wk5tMlEwR3MycnZQL3Q1czJiNnR5NXM1WXVYYW9oUTRhb1M1Y3VhdFNva1VhTUdLRlZxMWFaZTFJbkppYnEwMDgvMWJoeDQxUzllbldGaDRjL2NBWDJvOHFYTDU5T256NnRBd2NPcUdUSmt2cjc3NzlsTXBsVXNHQkJMVjI2VkltSmlSYnpodzRkcWx1M2JsbDllQ0JaOXdxVzd2WWVkbkJ3ME9iTm03UGtRd0JrVDdWcTFaS0xpNHN1WExpZ25UdDNwanJIYURTbXVrTC9ucHc1YzFyMGRUNTgrTENXTFZ1bThQQnc3ZHUzVDdWcTFWSjRlTGlxVkttaTBOQlF6Wm8xU3ovODhJTUNBd1Axd2dzdnFHelpzZ29LQ2xLaFFvV1VQMzkrdWJtNVNjcTY1NFozMzMxWFgzLzl0WG43NTU5L3R2aTJRdlhxMWVYbjV5ZEo1bDdYbFN0WFZ1blNwU1ZKNTg2ZHN6aGVreVpOVktCQUFSMDdka3hUcDA0MWp4c01Cc1hGeFduS2xDa0tDZ3JTRzIrOGtlcnZDd0FBQVBaRE1QMGZFUlVWcFhQbnppazZPbHF4c2JHS2o0L1g1Y3VYWlRLWjVPUGpZMTVkNCszdHJXZWZmVmJGaXhlM2Q4a0E4TlR4OC9QVHp6Ly9ySk1uVDVwN21vNGJOMDdkdTNkWHAwNmQ5TTgvL3lneE1WSDE2OWZQOERHVGtwTGs3T3ljNlZyNjlldG5jUkhCbUpnWTVjbVRKOVBIa2FUNTgrZHIvdno1NXUzdDI3ZGJCRllaZGZUb1VmbjYrcVo2NFRmcDdtcnlZOGVPS1RJeTBoeGsvZnp6eityVXFaUEtsU3VubmoxN3FuVHAwaG83ZHF3dVhicWtVYU5HYWVEQWdlbjJ5eldaVEptdU16WHU3dTd5OS9mWG9VT0hKRWxuejU2VmRMZUZRYWxTcGF6bWQrL2VYZlhyMTFkd2NIQ0dqdS9wNlNrZkh4K2RQSGt5UytwRjl0U3ZYejk1ZVhscDkrN2QrdkxMTHkzMlBhaVArcUJCZ3pSKy9IanQzNzlmdi83NnEzNzc3VGR0MnJSSjU4NmRVNmxTcGRTaVJRc3RXclJJSlVxVU1OOW04dVRKR2pObWpGYXNXS0VmZi94UjRlSGhtamx6cG5sL3IxNjlOR3JVcUN4OWJuajk5ZGRWdEdoUkhUOStQTlUrKzRVS0ZiSWFLMU9tVEpybnFGeTVzaXBYcnF6SXlFaUxZRnE2MjhKbzM3NTk2dHk1czBxVUtLR0tGU3MrMVAwQUFBREE0MEV3L1JRN2NPQ0ExcTFicHhVclZ1akNoUXVLaTR0VFFrS0M3dHk1bytUa1pDVWtKTWhrTXNuVjFWVU9EZzV5Y25LU2k0dUxjdVRJSVI4Zkg3MysrdXNLRGc1V3VYTGw3SDFYQU9DcGtUTm5Ub3VRcFhQbnpwb3paNDU2OXV5cGdJQUErZm41cVVxVktways3bXV2dlpibXhmUCs3ZDEzMzdVYTgvRHcwTXFWSzYzR282T2p0V2pSSW0zWXNFSHZ2ZmVlenAwN3AvLzk3MzlxMGFLRlhudnROWXVMbHQxVHNtVEpUTmN2M2UyTm05cHE0WHZxMXEycnZYdjNXb3pkdkhsVFRabzAwZDY5ZXkxV0g3ZHQyMWI1OCtkWFpHU2s4dWZQcjl5NWM4dlQwMVBPenM1eWNuS1N3V0NRZExkWHRIUjNSZnVqS2xteXBJNGVQU3BKT24vK3ZLVFVRN2JidDIvcjFLbFRtVzdaNHVQam84dVhMejl5blhneWpSa3pSbXZXckpHTGk0dUdEUnRtSHYvbm4zL00vOTRsYWVQR2pmcnFxNjlVbzBZTkRSczJUQ0VoSWVZZXozUG56bFhKa2lYMTIyKy9xWExseXBJa056YzN0V25UUm0zYXRGRktTb3IyNzkrdnZYdjM2dkRod3hvMWFwUmNYRnl5OUxuQnk4dEx3Y0hCMnJoeFk2ckI5T0xGaTgzUEE0Y09IVkxQbmowMWUvWnMrZnY3UzdyN1BORzZkZXNNL2M2Y25aMjFhTkVpbFM5ZlhzMmJOOWZ1M2J2VGZZNEJBQUNBYlJGTVAwV1NrNU1WRXhPanRXdlhhdVRJa1JsZVZYWDc5bTJyc1JNblRtakhqaDJTcEFJRkNtajgrUEVLQ1FsUm5qeDU1T0Rna0tWMUE4Qi95Zjc5KzdWbnp4NjkvZmJiY25GeGtkRm8xUFRwMDFXdFdqVWRPWEpFdzRjUE40ZW1tVkd1WERtTGZxL1hyMTlYbno1OTFLRkRCOVdwVThkaWJxOWV2YXh1Zi9yMGFibTV1ZW5zMmJNNmZmcTBqaDQ5cXYzNzkrdnc0Y01xV2JLazVzMmJwN2ZlZWt0SlNVbWFNbVdLcGt5Wm9pVkxsdWo1NTU5WFFFQ0E4dWZQTDA5UFQvTUhuV24xaVU1UFRFeU1PWHo2dHovKytFTW5UcHpRbVRObmRPellNZjMxMTEvYXQyK2ZZbUppRkJRVXBEWnQycWhwMDZZcVVLQ0ExcXhabzhqSVNBMGZQdHlpZi9jOXc0Y1AxK2pSbzgzbmxLUVBQL3d3VXhkQWk0aUlzTGo0b1hUM0luQmJ0bXlSZFBmMzZlUGpJM2QzZDAyZVBGa0RCdzYwT3NaNzc3Mm45OTU3ejJLc1lzV0thZmJCenBVcmwvNysrKzhNMTRpblM5bXlaWldVbEtTd3NERFZxMWZQL1BmWXZUN01EUnMybENUMTc5OWZqUnMzVmxCUWtNVnE1ZnRWclZvMXpmTTg4OHd6dW5UcGtuazdLaXJLcHM4Tm1XM2w4U0JGaWhUUmwxOStxVldyVnNuRnhTVlR0d1VBQU1EalJURDlGRWhKU2RHQkF3Y1VIaDZ1aUlnSTdkcTFTMGxKU1Jaejh1Yk5xMkxGaXNuUHowOGVIaDV5ZFhXVnQ3ZTNEQWFETGwyNnBQajRlTVhGeGVuczJiTTZjZUtFeFlxczgrZlBxMlBIanFwUW9ZSmVmUEZGdFduVFJxVkxseWFnQm9DSHNHclZLbzBlUFZvdFdyUXdoeVNWS2xYU0N5KzhvTWpJeUF5dmVuNlE2T2hvZmZmZGQyclZxbFdHNWtkRVJLaDc5KzR5R28zeTkvZFhtVEpsMUtGREJ6VnMyRkJseTVZMXozTjBkTlNnUVlQMC92dnZhOHVXTFZxL2ZyMSsvLzEzL2ZycnI3cDQ4YUpjWFYwenZKcngzenc5UFhYanhvMVU5MjNZc0VFVEpreFFRRUNBaWhVcnB2cjE2NnR2Mzc2cVdyV3FWZi9vM3IxN3EzZnYzcEx1cnE0OGN1U0lUcDQ4cVlzWEx5b21Ka1pEaHc0MXo3MFhYTC8vL3Z2S25UdDNobXZ0M3IyNzFWaEFRSUJtejU0dFNUcHo1b3dDQWdMTSsvTGt5YVBWcTFmcjNMbHphdFdxbGViUG42K0FnQUM5OXRwcmV1ZWRkOVMwYVZOOSt1bW42WDZvZk8zYXRVelZpQ2ZQZzFwbU5HblNSS05HamRMV3JWdk5Iemo5OE1NUHFsQ2hnc1UzRmZMbno1L3FhdVJodzRZcFQ1NDg2dGV2WDZySC8vcnJyM1g5K25XTE1Wcy9OMlMybFVkRzNGc1JEc0EyZHUvZXJkNjllNnQvLy81cTNyeTV2Y3NCQUdSakJOTlBnUlVyVm1qUW9FRTZlZktrUlNDZEowOGVOV25TUksrODhvcWVlKzQ1ZVhwNktrZU9ISEp5Y3BLRGc0TmNYRnhrTUJnVUh4K3Y1T1JrM2JselI3ZHUzZExObXpmMTExOS9hZVhLbFZxelpvMHVYNzZzcEtRazdkeTVVM3YyN05IU3BVdjEwVWNmNmMwMzM3VGp2Y2FUSmlvcVN0MjZkVk92WHIweUhieHQzYnBWTDd6d2duNzQ0UWUxYU5IaU1WV1l0VzdjdUtGang0N3A0TUdEMnJwMXF5SWpJelZ2M3J5SDZydUxwOHZXclZ0VnZueDU1Y3FWeXp5MmJkczI4MHJiVHovOVZBc1dMSGprOHh3NmRFZ0dnMEZObWpSUm56NTlMUHBKcDZacjE2NXEyYktsZkh4OEZCVVZwYWlvS0MxYnRreURCZzJTZExkWDhyM1htYlI2V2hjb1VNRGNXL2xoZUh0N3A5bXFvbCsvZnVZd0xUdzhQTU9CK3oxZmZQR0ZCZ3dZWURXK2UvZHU1YzZkTzBzQzM0Q0FBRjIvZmwxWHJselI2ZE9uTFM1TzUrVGtwR3JWcXVuNDhlT1M3Z1p0cFV1WGxyT3pzNG9VS2FKcTFhckoxOWMzM1dENjh1WExhVjd3RGsrMmV4Y05qSWlJa0p1Ym13NGZQcXlPSFR0YXpTdGZ2cnpLbGkycnlaTW5xMDZkT3RxMGFaTzJidDFxL2tEa25seTVjcWx6NTg0V1k3dDI3ZExseTVmVnAwOGZxMzMzTEY2OFdFYWowV0xNMXM4TkdXM2w4VERmTExuZnZkLzVveDRIZ0xXQ0JRdWEvL2F2V2JPbWZIMTlIM2lieVpNbjY5aXhZL3I4ODgvVHZYWkdWcjh2R0RGaWhLWlBuNjVyMTY0OThyRUFBSmxuZlBBVVpGZVhMbDNTa0NGRDFMeDVjeDA3ZGt4SlNVbHljbkpTWUdDZ1B2bmtFNTA2ZFVyZmZQT05XclJvb1ZLbFNxbEFnUUxLblR1M1BEdzg1T2JtSnFQUktJUEJJRGMzTjNsNGVDaDM3dHdxVUtDQVNwWXNxV2JObXVtYmI3N1JpUk1uTkhic1dBVUdCc3JaMlZuSnljazZkdXlZM25yckxmWHYzMS9YcjEvUHNndEh3VDYrK3VvckdZM0doLzRaTVdKRWhzN2o0ZUdoUTRjT3FVT0hEb3FLaW5ya3VnY01HSkRoR2hzMGFDQkpxbGV2M2lQZFY2UFJxTnExYTB1NjI3ODJyVGtEQmd4UTJiSmxWYmx5WlhYcDBrVjc5dXhSbzBhTmxDTkhEdVhNbWROaTd2MXRDMmJObXZYSTlZMGRPMWFTdEh6NThrYysxcjJmV2JObVBmTC9YN2dyT1RsWnYvNzZxK3JXcldzZXUzcjFxdHExYTZmaXhZdHIyTEJoV3JSb2tiWnQyeVpKY25GeFVZRUNCZVRrNUpUcGN5MWJ0a3gxNjlhVmg0ZEh1dk9DZzRNVkZoWW1TZVp3ZHZqdzRkcStmYnY1cDFPblRsYTNHejE2dE1XY2Y3ZWtlQmhGaXhiVnhZc1hkZlBtelF6Tlg3aHdvVFp0MnBUdXowOC8vWlRtN2VQajQ3Vm56eDZML3o4ZXhiMlZuaWRPbk5DcFU2ZXlORVMrZHUyYUxsMjZ4TVdKbjFMMzl6cXZWcTJhdVcxRmFvWU5HNlkxYTlabzVjcVY2dG16cDBxV0xLbDI3ZHFsZS96YnQyK3JXN2R1OHZiMlRyWEgvRDJYTDEvV004ODhZelZ1eStlRzZ0V3JxMjdkdXFwYnQ2NHFWS2dnU2NxWEw1OSsrZVVYL2Y3NzcrYkhkR3AxcGljNk9sb1hMMTVVWEZ5Y1ltTmp0V1hMRmhrTWhqUXZ0b3FuUzYxYXRUUnUzTGhVOSszZXZWdEdvMUdyVjY5KzRIRnM5WGZ6azg3WDExZlRwazFUM3J4NWRmRGd3UXpkNXZidDI1bzVjNmFDZzRNVkhSMzltQ3NFQUdRWHJKaCtRbTNidGswZmZmU1JlWVdkSk5Xb1VVTnQyN1pWMDZaTk05VW5NejBlSGg0YU5teVlPblhxcE5XclYydmV2SG42K2VlZkpkMjkwdm52di8rdW9VT0hxbDY5ZWxseVB0alB3SUVEcmQ3ay9mNzc3MXF3WUlGNjllcWxnZ1VMV3V4TFRFelU4T0hETTN4OFgxOWZ6WjgvWHlFaElWcTVjcVUrK09DRFI2bzNKQ1RFWXNYcFBTZE9uTkMzMzM2cjVzMmJteS9jZVMvOGJkV3FsU3BWcW1TZXUyM2JOdTNZc1VQdnZ2dHVxaGRwbWp0M3Jod2RIUzIrSFZDa1NCRkowdENoUTVXU2txSTllL2JvcTYrK2tpUzkvdnJyYXR1MnJicDM3Njd3OEhEMTc5OWZvMGFOa3B1Ym04VngzM3Z2UFlXRWhHajU4dVdLaUlnd2oxZXFWTW5jOXpZMUV5Wk1VTzdjdWRXdFc3YzA1OXdMMkVxWExxMVBQdmtrelhsSlNVa2FPblNvU3BjdS9jQkFJNzFlcE1pYzdkdTNLelkyMXZ3Vi9QajRlTFZxMVVwLy8vMjN0bS9mcnBJbFMrcmJiNy9WKysrL3I1MDdkNnA2OWVvUHRRSTVNakpTQ3hZczBPclZxeCs0c25qdjNyMVdBV3BBUUlERjZ2NTE2OVpaM2E1WXNXSVdjeUlqSXpOZDU3KzkrT0tMV3JwMHFTSWpJL1hxcTY4K2NINjFhdFhNajhtMHhNZkhwN252aHg5KzBNMmJOL1h5eXk5bnV0YlVGQzVjV0lVTEYxWlNVcEpPbno2dFlzV0taY2x4cGJ1LzM1U1VsQ3dMMFpHOVhMNThXVGx6NXN4UW03UVdMVm9vSkNSRXJWdTNWbEpTa2lJakk5TzlYVXhNakZxMGFLR0RCdzlxNWNxVmFRYXhKcE5KNTg2ZFU4V0tGZE04VmxZOU42U2twSmd2cUhqcjFxMDB6M2VQcDZlbkpreVlvTVRFUkxtNHVLaERodzdtMEZxNis2SGZ3b1VMSlNuVnZ2TFMzVUR4d3c4L3RCaXJYNzgrZmFmL0EzYnUzS250Mjdlbis2Rk1abVgxMzgzUjBkR2FObTJhVnE5ZXJhaW9LSmxNSmhVdVhGZ05HalJROSs3ZFZhSkVpU3lyUFN2TW1qVkxYYnQyemREY2V3dEUwdkxwcDUrcVQ1OCtHakZpaEFvVUtLQnUzYnFwUm8wYTJyUnBrN25mZkdaTm1EREJvbTNYUFQvKytLTWlJaUxNSDhqZjc5L2ZGdm40NDQ4MWVQRGdoem8vQUNEakNLYWZRSWNPSFZMcjFxMTE0Y0lGcGFTa3lOSFJVWjA2ZGRMQWdRTXQrbGxtcFh6NThxbHo1ODVxMkxDaFB2NzRZMzM3N2JkS1NFalFwazJiOU9lZmYycnIxcTJQN2R5d2pRNGRPbGowcDVTazc3Ly9YZ3NXTE5BYmI3eGgxWUlpTmpZMjFUK3dNL0lWKy91L2t2OXZaODZja1orZm4wSkRROVczYjErTGZmY2ZkOU9tVGFtZWYrUEdqZnIyMjIvVnVIRmppd3ZCU2JKNlF6Sml4QWp0MkxGREkwYU1TUFhEbkkwYk44clYxVFhWRmdpbFNwVlNvVUtGZFBUb1VYTlE1T3pzckdMRmlwbERQaDhmSDZ0UVdyb2JHamR1M0ZpSER4KzJDS2JMbFN0bkR0TlRFeG9hS2o4L3Z3eDlJRkNzV0RIMTc5OC96ZjI3ZCsvVzBLRkQ5ZmJiYjZjN0QxbHIxYXBWY25Cd1VPM2F0WFhyMWkyMWFORkNtelp0VWxoWW1NcVhMeTlKR2pseXBMcDI3YW81YytaWWZkMyt6cDA3VnNkMGRIUTBmeVU5SlNWRnMyYk5VcjkrL1RSOCtIQTFhTkJBQm9QQjZwc3Q5MVlrMzdoeFF6RXhNZG5tRGUrOWk3ZXRXN2N1UThIMG8waEtTbEpvYUtoOGZYMnpyRFdWdTd1N1RwNDhxYXRYcitybXpac3FWcXhZbHEzNldyZHVuWXhHbytyWHI1OGx4MFAyOHRkZmYxbTlCcWNsSlNWRnVYUG5Wa0pDZ2dvVUtKRHVZb1FWSzFhb1Q1OCt1bkxsaXBZc1dhS1FrSkJVNTkyK2ZWdlRwazNUMWF0WHpjOUZqMHRjWEp6YXRtMnI1Y3VYcTBTSkV1clJvNGZDdzhNVkVoSmlmaTY3cDFxMWF1YXh1TGk0VkkrWGtKQ2dOOTk4VTh1V0xWUEZpaFgxM252dnlXUXlxVzNidGhadE9obzJiS2lUSjAvS1pETEphRFFxSUNCQVBYcjBlSHgzRk5sR1dGaVlmSDE5ZGVyVUthdnc4WDVObWpSSmRieFRwMDZhT1hPbXhWaFcvZDBzU2V2WHIxZWJObTBVRXhPak1tWEs2SzIzM3BLRGc0TU9IRGlnME5CUWZmSEZGd29ORFUzMTJnYjJrdHBpaWx1M2JtbkNoQW1xV3JXcVhubmxsUXdmcTBhTkd1Yi83dGl4bzNMbXpLbnc4SERseTVkUDA2ZFBOMTh6NHQ5U2U3OVJ2MzU5YmRpd1FjMmFOVE4vT0p5Y25LeWhRNGZxMnJWckNnb0tVdFdxVlMwV2VVeWZQdDNpMjJxU1ZMTm16UXpYRHdCNE5BVFRUNWlqUjQvcWpUZmUwUG56NXlWSlhsNWU2dHUzcndZT0hHaVRGUitGQ2hYU1o1OTlwcUpGaTJyOCtQRzZkdTJhTGx5NG9FYU5HbW5ObWpVcVhydzR2Zm9nU2VyZnYzK21QcXlJaUlqUTBxVkx6ZHMxYXRRdy84Rjc5dXhaelp3NVUyM2F0RkZRVUpBa1diVEF5TzVxMWFxbENoVXFhTnEwYVk5MG5PVGtaRGs2WnMzVDlpKy8vQ0pKYXRhc1daWWNEeG16YXRVcWxTOWZYczdPenFwVnE1YjI3OSt2TDc3NHd1TE41anZ2dktNZE8zYW9kT25TaW9tSlVXaG9xSExseXFXVWxCU3RYYnMyMVZZT2x5NWQwcElsUy9UNTU1L3J5cFVyQ2dzTE02K0U5L1gxMWJadDI2d3VuSmVRa0dEK04zbi9tMExwN2h2RGYvZTNMVnk0c01YMm0yKythUlhvRmloUTRDRitLLyt2YU5HaWV1V1ZWelJ2M2p5TkdUUG1nWDJmSCtVRDBURmp4bWovL3YyYVBuMTZxaDhnWmRZUFAveWdyVnUzNnVMRml6cDkrclNrdTk5Z1NFeE0xTVNKRTlPOWJWSlNrcEtTa25UcDBxVlVRNU1yVjY1b3dZSUZldjMxMXgvNWQ0enM2VjZROGlEeDhmSHExS21UbGl4Wm9rbVRKbW4yN05tcVZLbVNac3lZb1pZdFcwcTZHNEQ5OE1NUCt1S0xMN1IzNzE0MWJOaFEwNmRQdDFqQlAyL2VQTFZ2Mzk3cStNOCsrMnk2RnduTWl1ZUdnUU1IYXZueTVab3dZWUs2ZCsrdWhnMGJxbUxGaXFwWnM2YktsU3VuUEhueXlOSFJVVTVPVG5KMGRKU2pvNk1NQm9NU0V4T1ZrSkNnTzNmdUtERXhVWW1KaWFwU3BZcTU1L1hvMGFNMVpNZ1FkZXpZVVIwNmRORHc0Y05WcDA0ZDVjK2ZYMjV1Ym5KMGRGU0pFaVhrNU9Ra0p5Y25KU1VsS1N3c1RQSHg4YnA5KzdiaTQrTlZ1WExsQjM2TENFK1dxS2dvTFZ5NFVPUEdqVlBUcGswVkdCaG9OZWZFaVJNYVBIaXdCZzhlYkxFUy81N0grVGZuM3IxNzFiUnBVK1hJa1VNclY2NVU0OGFOcmZhM2JObFM3NzMzbnJ5OHZMTE5SVHhUVzB4eDd0dzVUWmd3UVRWcjFzelV0eXIvcldYTGx1Ym5zM3IxNnVtTEw3NncySC9peEFsTm5qeFpYYnQydGFyaDNncnJ3TUJBQlFZR0tqazVXZTNhdGRPMWE5ZTBmdjE2VFowNlZWOS8vWFdxNS8zM1JWYUhEaDJxb1VPSGF0aXdZUm96WnN4RDN4OEFRUG9JcHA4Z2x5NWRVbzhlUGN4OXVnSURBeFVhR3BybTZwZkh4Y1hGUlFNR0RGRGx5cFhWdlh0M0hUbHlSRkZSVWVyUm80ZG16NTZkNnRYVThkL1RwRWtUMWFwVks4UHpZMk5qTFlMcEtsV3FxRXFWS3BMdVh1Ums1c3laYXQ2OGViYTcrT0dlUFh2U1hYMXpUMVo4WUpPY25KenBYc1BuenAxTDl6R1oyaHUwZXhZdVhKaHQzZ0E5RFc3ZnZxMFNKVXFvVEpreWNuVjFWZE9tVFRWNDhHQ3JmOU1PRGc3bXZ0N0p5Y2tLRFExVlhGeWNVbEpTOU95eno1cS9tbnI0OEdFdFdiTEVmUEV6YjI5dmRlblNSUjk4OElIRlYvVjc5T2loM3IxN0syL2V2S25XMWF4Wk02dVZYY09IRDdkb2J6Rjc5bXh0M0xqUllzN28wYU1WSEJ4czNwNC9mNzVXckZqeEVMOFpTL2Y2NTA2ZlB2MkJ2VGdYTGx6NHdOWlZpWW1KcWI1TzFxaFJRMis5OVZhVzlNYVc3bjZGZStuU3BmTHo4NU9mbjU5cTFLaWhRb1VLcVVpUklnL3NxNzlvMFNMemlyRFVRckhQUC85Y2NYRng1b3ZONGVteWR1MWFuVDE3VmkxYnR0U1ZLMWVVTTJkTzg5OTZibTV1dW4zN3RpVHA0TUdER2pwMHFFNmZQcTNseTVmcjVaZGZWdWZPbmRXdVhUdTFidDFhRXlkTzFFY2ZmYVJhdFdycDY2Ky9Wb2tTSlRSdDJqU3JENTZrdTZzQnUzVHBJaWNuSjkyNmRVdHhjWEVxV2JLazNuMzMzWFI3TjJmRmMwTzdkdTNrNCtPamdRTUhTcnI3R2o5djNqeXRXTEZDbXpkdlZreE1qQklTRXN3L2lZbUpNcGxNTWhnTU1oZ001bXVrR0F3R0xWbXlSRzNidHRXRkN4Zk1RZGgzMzMybjl1M2JhK0hDaFRwdzRJQzJiZHVtK1BoNDg3RVNFaEtVbEpRa0J3Y0hPVGc0eU5IUjBmeS9hYTJZeFpOcjZOQ2hTazVPVnFkT25aUTNiOTVVdnlHMGUvZHVTWGRmRi80ZEREOXVQWHYyVkh4OHZQNzN2LytaMjN6ZHIwS0ZDdHF3WVlQS2xDbWpIajE2cUhIanhnKzhkb1M5M1B0V2c3dTdlNlp2ZStMRUNmWHYzMS96NXMyenVQMXp6ejJuNTU1N3ptTHUxcTFiTlhueVpBVUhCNmY3dmlBcEtVbHQyN2JWdW5YcnRINzllbFdxVkVsNTgrYTErbEJ1eG93WkNnOFAxL3IxNjgxakRSczJWTHQyN2ZUMjIyOC9kRHNSQUVER0VFdy9RVHAyN0tndFc3WW9KU1ZGN3U3dUdqNTh1TVVmL3JaV3UzWnREUjgrWEwxNjlWSk1USXkyYk5taUxsMjZwTnB2RU5uZnZaWElxVW50VFMzdUtsbXlwT2JNbVNOSjZiNlp5WXBnT2lFaDRhRXVnaWRKTDcvOGNvWjcwNTQrZlRyVjNudDRORzV1YmhiaFRFWldFems0T0NnbUppYk5mZDkrKzYzcTFxMnJEejc0UUMrOTlGS3EvejU2OXV5cE9uWHE2TUNCQTBwTVREU1BPem82cW1qUm9xcGV2YnJGL05UYWhkd2ZYTi9mT3VUZmM2WlBuLzdBKy9RZzFhcFYwN3Z2dnF0UFB2bEVyVnExU3ZYRGt4WXRXcVJhUTFwU205dW9VU00xYXRUb2tXcTkzN2h4NDlLOHNOYmt5WlBOLzEyc1dER0xlczZlUGF1clY2OHFQRHhjcnE2dVZxdG1EeDA2cEVtVEpxbG56NTZwcnVURGs4L0R3ME50MnJReGg4V3paOCtXSkpVb1VVSkZpeFkxaDlReE1USHk4ZkhSeXBVcnpiM1ZjK1hLcFJVclZtalZxbFVhT1hLa2N1VElJUzh2TC8zMjIyL3Buak1nSUNETlZZTnB5YXJuaHFwVnExcGN1OERSMFZIdnZQT08zbm5ublV6VmM3L1BQdnZNWXZ2RkYxL1VpeSsrK05ESHc5TmgzYnAxV3JKa2lTU1p2MW1hVnU5aEtmVldIdSsvLzc2bVRwMXFOWjRWZnpjZlBIaFFPM2JzVUowNmRWSU5wZThKQ0FoUTU4NmROVzNhTlAzNDQ0L21EekRkM056VXZuMTdGU2xTUkRObnp0VDU4K2RWc0dCQnRmMC85czQ4bnNyMC8vK3ZjM0FRSVV2U0lxSkZPNFdTVWluVlNFeGFGQzJvMERLV29sUW9SV21hUmpTVVFxT1VTaFFKcWJSWldsU2pKaTJhdE1na0ZTVzdjLzMrOER2MzErMGNRb28rY3o4ZmovdHh6cm51YXp2M3VhLzdYUGY3Zmwrdjk0SUZjSGQzNTVzVC9Qbm5ud2dLQ3NMOSsvY2hKQ1NFa1NOSHdzM05qZmJ3bG5kOHNyS3lzR3ZYTHB3N2R3NGZQMzdFZ0FFRHNIcjFhbGhaV1RYYVQ1NU1XR3NNMDRjT0hjS3BVNmRnWkdTRXhNUkVTRWxKdGJpTytuQzVYRmhhV2lJbEpZVXlTZ04xM3U4TlBlQVRFaElnSkNSRXU1NEpDUW1oWjgrZWZBL3VHUmdZR0JqYUhzWXcvUU5BQ01HdVhidVFrSkFBb0c0UzR1N3UzdVRFNEhzZ0pDUUVLeXNyRkJZV3dzUERBMlZsWlRoMzdoeTJidDJLRFJzMk1KSWVQeGliTm0xQzE2NWRhV2xaV1ZrSURRMkZtNXNiWDRDeHlzcktydzVnMkJyeTgvTVJFQkFBS1NrcGJOaXc0YnUzM3hBSkNRbHEwdHFZMFpqbjZkVVVUZDBvMVNjbEplV0xIdHFDZ3JYbzYrczNXMHY2MnJWcmpHSDZCNkJ2Mzc1ZjlGU1hodWdBQUNBQVNVUkJWTVRsTVdUSUVBd1pNdVFiOTZqdDJMVnJGekl5TW1CcGFZbjA5SFJ3T0p6Mjd0SlhzV2JObWliSG42eXNyTUFnVXBXVmxiQzB0RVRmdm4wRmF0MHovRzh3YnR3NGpCczNEa0RkQTZzNWMrYUF6V1pEUjBjSHdzTENHRDU4K0JjZnhKaVltSHh6WFhZR2hoK0pOMi9ld01iR2hyYnFvRDdSMGRIVWZDbzNOeGR1Ym03WXVIRWo3UUdnSUxrYkhtMHhiK2JKcWpVbmlQeFBQLzJFZ0lBQVhMeDRrYmF5NXRDaFE1Q1dsc2FlUFhzd2RPaFF4TWZIdzkzZEhiZHUzYUlDakFLQWs1TVRBZ0lDWUdCZ0FGOWZYMVJXVmlJcUtnckd4c2JZczJjUFh4d1dJeU1qVEpzMkRXRmhZYWl1cnNhV0xWdXdjT0ZDZE92V3JWSEhxSktTRWdDZ1pGR2Fvbi8vL3NqSnlhRStiOXk0RWZmdTNVTk1UQXlNalkyUm1KajRWWjdoNzkrL3B4NUs4RlpnQWtCY1hCeVNrNU9iRmZ5UWdZR0JnZUg3d0JpbWZ3RCsvdnR2aElTRUFLZ3pCbS9hdElsYS90Z1JjSEZ4QVlmRGdaT1RFMnByYTdGdjN6NlltWmxoOE9EQjdkMDFobVpRVTFNREFGaXdZQUdmQjBGVVZCUkNRME5oWm1ZbU1JaUxJTU4wd3lCcmJZbWZueC91M2JzSEZvdUZiZHUydGFoc2ZTKzBoblR2M3IzSnNnMG5xb0tDNERSRmJXM3RGeWU3NDhhTjR3c2lVNS9jM0Z4RVJFUUFBTnpkM1p2VXhPVVpPTDdFenovL2pNek1UQlFVRkRRclB3UEQ5MEpVVkJTM2I5OXU3MjYwTzZLaW9yaHo1MDU3ZDRQaE85SzdkMjgreldZR0JvYVc0K3ZyaStycWFtemV2Rm5nZmRPTUdUT291QjNYcmwwRFVEZC9xbTkwRmZSUXRDM256YTlmdndhQVprbEY5T3JWQzBDZFJGdDl5c3ZMY2VuU0pXaHJhd01BbkoyZDhmbnpaM2g2ZXVMMDZkTXdOVFhGbFN0WEVCQVFBQ3NySzJvdUNkUVpxeWRQbm96VnExZGo1c3laVUZSVXBQWk5uVHFWbHJkLy8vNFlOR2dRRGg0ODJLaGhtamVmWEx4NGNaTkJsZjM4L1BnOG9vV0VoQkFaR1ltZmZ2b0pxYW1wMkwxNzkxYzVvRWhKU2VINDhlUFU1NGNQSDhMVDB4TXlNakpZdjM0OUUveVFnWUdCb1FQQkdLWTdPTFcxdFRoMjdCaisrZWNmQUhYTElSc0dsT2tJV0ZoWUlDb3FDbWxwYVNnb0tNQ3hZOGN3WU1DQU5ndlV4dkR0NEMzdGI2MUVSRU5LUzBzQk5OODQyaFRQbno5SGVIZzR3c1BEQVFELy92c3ZObTdjaUdYTGx2RjVxWHdKSXlNam11NHVVT2VwY3VQR0RheGN1VkpnOE5DSWlBZ0lDd3Z6amJuNm5oZk5nY3ZsZm5FczZPbnBOYm4wYytQR2paUU9wb2FHUnJ1dm1HQmdZR0JnWUdCZzZLaE1uandaMDZkUHg3dDM3d1R1RjJSME5qSXkrbUs5YlRsdjVqbHpOS2N1WHA2R0RpRGEydHFVVVpxSGpZME5QRDA5RVJNVEExTlRVMFJGUlFHb014Z1hGUlhSOHM2ZVBSdFhyMTVGWW1JaUZpOWVUS1UzbERVWk1HQUFoSVNFOE8rLy96YmF4MmZQbmdFQVZxMWFCVTFOelViejdkeTVFOUxTMG56cG9xS2lpSW1KZ2JXMU5Sd2RIWEh3NEVHK1lLdjFtVE5uanNEMHVYUG53dFhWRlpzM2I4YTFhOWNnTFMxTk9aVDA3OThmQ2dvS1VGSlNvdklyS0NpQXpXYlRuS3A0M3Q4TURBd01ETjhleG1yWXdYbjE2aFVPSGp5SW1wb2FjRGdjTEZpd29FTUdZSkNYbDhlQ0JRdHcrL1p0bEplWDQrREJnN0N3c09BTFZzSFE4ZURwd2JYVlVubWVIcTZucCtjWGc1TFY1OEtGQzdUZ2h4czJiSUNmbngrQXVzQXZMMSsreE8rLy85N3E0SWYxSTN6emNIUjB4STBiTi9EYmI3OEp2Q2s0Zi80OHhNVEVtbHhDLzZYZ2gxd3VGNldscFY5MWZNdkx5M0hnd0FGTW16WU4wdExTMkxWckZ5d3RMYjlhTHFlOHZMeEp6MnNHQmdZR0JnWUdoaDhSWHR3UG5sR1doN201T1FZTUdFQkxTMGhJUUdob0tNTER3MmtHVTBGU0htMDViK2JkMCtYbjUzOHg3NHNYTDJobGVLaXJxL1BsVlZKU0FvZkRvZVMrSGoxNkJBQk54aVo2L3Z3NTdYUERJS2dzRmd2Q3dzS29yYTF0dEk1YnQyNUJXRmk0eWNEYVFOMHhGR1NZQnVwMDgyTmlZZ0FBbzBlUFJsQlFFRzAvNzM3QjJOZ1l4c2JHQXV0UVYxZEg5Kzdka1pPVGc3aTRPQ3hZc0FCMzc5NkZxcW9xRkJRVW9LR2hRUjJUK2pTY3o2dXBxZUhKa3lkTmZoY0dCZ1lHaHErSE1VeDNjTUxDd3FnbFc4T0hENGU1dVhrNzk2aHh6TTNOY2V6WU1hU21wdUxWcTFmNDg4OC9zV1BIanZidUZzTVhlUFBtRFFBMGFVUnVTZkJEM2pJK1IwZEhkT25TcGRubDdPM3RhWjk3OU9pQmhRc1h3czNORFVWRlJXM2lnZDJRbHk5ZlFsWlc5cXU4WGhvTGZsaGJXNHU4dkR5TUh6OGVEeDgraEppWVdLdmI4UGIyUm1GaElkYXNXUU1aR1Jsb2Ftb2lMQ3dNdHJhMnJhNFRxUHV0NU9Ua3Zxb09odllsS0NnSTE2OWZ4NTkvL2tsTEx5c3JnNjJ0TGN6TXpEQjM3bHkrY3IvOTlodisrZWNmK1BqNDhLMGtZUGp4eU16TWhKNmVIaUlpSXBqVkZBei9HVXhNVEZCVVZJU01qSXdXbFFzTEM0T1BqdzlpWTJNeGRPaFFnWG5FeGNWaFptYUdvMGVQdGtWWEdUb1FmZnYyeFprelozRDI3Rm5FeDhkRFRFd01pWW1Ka0pHUjRUTkVDL0thYmN0NU0wOWJPams1K1l1YXpFbEpTUURBRnlTeE1mMTVRZ2cxditYbE9YWHFGRHAxNmlRd2YwTk43Slk2UDVTWGx5TTFOUlVqUm94b3RBMmdibjVTWFYzZDZOemo0OGVQTURBd2dJZUhCMmJPbkVremNyOS8veDZiTjIrR2lvb0tEaDgrM0toeG04ZWtTWk93Zi85K1dGaFlJRFkyRnFhbXBnRHFkS1lyS3l1cGZJS2tQQUFJWEUzSndNREF3TkQyTUlicERzNnhZOGVvOTA1T1RueFByenNTOHZMeVdMRmlCVkpUVXdFQXNiR3hqR0g2QitEWnMyZVFsSlFVK0Z1MUp2amhyVnUzMEtWTGx4WVpwUVd4ZlBseTZqMVArNit0eWNySyttb3RkRUhCRC9QeTh2RDY5V3NFQlFYQjFOUVV3c0xDQXNkdWJXM3RGeWYrY1hGeDJMbHpKeXd0TFRGMjdGZ0FkWHJaenM3TzBOWFZiWFgvMzc5L2p3Y1BIalM1UkpMaCs1R1ZsWVVwVTZiQXo4K1BldUR3OU9sVG1KdWJ3ODdPRGt1WExoVW9CMU5jWEl4RGh3NUJTMHNMam82T1ZMcW9xQ2p5OC9PeGRPbFNhR3BxMHJRZTgvTHlxS0JOVGVtYU03US9qeDgvaHEydExmYnUzY3VzUUdMNFQxSmJXNHQ1OCtaQlFrSUNIaDRlNk5PblQ1UDVpNHVMc1duVEp2enp6ejg0ZHV5WXdGVkJtWm1aZVBueUpkVFUxTDVWdHhrNk9LcXFxcmg0OFNKbXo1Nk5nd2NQSWo0K0h1UEhqMjlXMmJhY04vZnYzeC9qeG8zRDVjdVhrWnljakNsVHBnaHM4L256NXdnSkNZR1VsQlRmNmo5Qm5yOFBIejVFZFhVMVpkUlZWVlhGNWN1WElTTWp3K2ZvOGZqeFl6eCsvUGlyQWcwQ3dJa1RKMUJhV3ZwRko2cjM3OThEUUtQM0NjZU9IY05mZi8xRmVhYlhaOVdxVlNncUtzS2xTNWNvby9TV0xWdncrdlZyQkFjSDgrVjNkSFNFc2JFeEhCd2M4TysvLzFMU2ZIMzc5cVhsRXlUbHdjREF3TUR3L1dCQ3ozWmc3dDI3UjAwMlpHVmxNVy9ldkhidTBaY3hOemVuREhDNXVibE0wS1lPVGsxTkRXN2V2SWxCZ3diQjN0NmViek0wTkFRQW1KbVo4ZTBUNUsxYlVWR0JyS3lzWmsvdTI1Tno1ODdoNWN1WG1EWnQybGZWUXdoQmJtNHVvcUtpOFBuelovajUrZUdQUC81QWp4NDlFQndjREU5UFQ5VFUxTkFtdTluWjJmanp6ejl4OU9oUldxQ1pocHcrZlJyejVzMkRob1lHTFhyNHpwMDdvYXlzakNsVHB1REJnd2V0NnZlK2ZmdFFXMXVMbHk5ZjR2SGp4NjJxZzZGMWJOMjZGVG82T3JSbHMvZnUzY1A3OSs5cFFjOVVWRlN3YU5FaXJGdTNEb01IRDZhV3R0Wm4zYnAxR0Q5K1BOYXVYVXNMRmlna0pJU0lpQWdRUWpCLy9ueEtFN09tcGdaV1ZsWVFFaEpDWEZ3YzR6SGZ3Zm44K1RQdTM3K1BpUk1uVW1OZFNVa0piRGFidHZHODh4WXVYTWkzajgxbTQ5U3BVKzM1TlJnWXZvb0pFeVlnTVRFUkdob2FXTDE2TlNvcUt2anlWRlpXWXRldVhlamJ0eTlDUWtJd2NPQkFLa2hkUTY1ZnZ3NHRMUzFJU0VpMHVrOE9EZzRDeHhxYnpjYTFhOWNhM2RkdzI3cDFhNnY3d05CNnpNek1zR3ZYTHB3OWV4WjkrL2JGdi8vK2k2VkxsMzZ4WEZ2UG13RWdKQ1FFblRwMXd0eTVjeEVYRjhlMy8vNzkrNWd5WlFvK2Z2eUlQLzc0QTUwN2Q2YnR2M3YzTHVWTkRkVE5TM2tCd25uM2pqeGpzYWVuSnpVZkFJRHE2bXJZMk5oZ3hvd1plUHYyN1JlL2YxUEh4Yy9QRCtMaTRsaTRjR0dUZWI5a21ENTQ4S0JBQTN4c2JDeU9IajBLTHk4dldtQkNPVGs1N051M0QvSHg4WHgxVFpzMkRaTW1UVUpZV0JoMGRIUXdkdXhZZUhoNDhJMURIeDhmbEpTVUNCeWpQSzkyQmdZR0JvWnZCMk9ZN3NCRVIwZFQ3eHNHb09qSTFOY0FQbkxrU0R2MmhPRkxYTGh3QWUvZnYrZGJGdGhhamg4L2prK2ZQdUdubjM1cWsvcGFROE9nTUlKNDllb1ZsaTVkQ2dVRmhXYmRpQWhpeDQ0ZE9INzhPRzdmdm8xKy9mcGgvdno1S0MwdFJlL2V2VEY5K25UY3UzY1BkbloyaUk2T1JwY3VYV2dCRTNOeWNtQnRiWTNDd2tKczNMaVJyKzdxNm1wNGVYbkIzTndjcXFxcVNFcEtva1V2bDVDUXdObXpaOEhoY0tDbnAwZGJXZEdRbmoxN2dzdmwwcGFJWHI5K0hiNit2dWpXclJzeU1qSXdjT0JBeko0OUd6ZHYzZ1FBNk92cmc4dmx3c0xDb2xYSGhxRnhQbjM2Qkg5L2Y0aUppZEdNMExkdjN3YUx4YUlGTUJJU0VvS3pzek1lUEhpQXdZTUg0OXExYTN6bk41dk5SbGhZR0VSRVJHQnBhWW5Qbno5VCsxUlVWT0RyNndzOVBUMXFHYSs3dXp0dTNyeUo2T2hvUGcvYzBOQlFzTmxzYk42OFdXRGZ4NDRkQ3phYmpZa1RKd3JjNytycUNqYWJqVE5uenJUb21FeWJOcTFGY2pwY0xoZmg0ZUV3TkRTRXZMdzh4TVRFMExOblQ4eWVQUnZuejU5dlVkdXQ0ZGF0VzJDejJmRHc4R2pUZWdraFZLQmpIcHFhbW9pTGkwTkpTUWttVDU2TXZMdzh1THU3dDdqdWJ5R0Y5Ri9nOWV2WDJMeDVNMGFNR0FGWldWbUlpNHRqNE1DQmNIZDM1d3VvbHBtWjJlVDQrUm9FblJ0QTNaTDN6WnMzUTB0TEMxSlNVcENRa0VEZnZuMWhiMi8vUDZPTEtpUWtCQWNIQnp4Ky9CaExseTdGNTgrZkJVcGpFVUp3OGVKRnpKdzVFNDhmUDhiMjdkdjVESGdBVUZSVWhMLy8vdnVyeDhUQ2hRc1JGaGFHc0xBd2lJcUt3dFRVbFByTWM5QndjbkxDOGVQSGNmejRjWmlabVVGR1JvYjZmUHo0OFRZTE9zM1FPaHdkSGZIenp6K2p1TGdZTEJZTE1URXgrT3V2djVvczA5YnpaZ0RvMTY4ZnpwMDdoMDZkT3NITXpBeGFXbHBZdVhJbG5KMmRNWG55WkdocWFpSXZMdzhCQVFHd3RMVGtLeThtSm9hWk0yZkMxZFVWZS9ic2daR1JFUTRmUG95bFM1ZFMvVFEyTm9hbHBTV3VYTGtDSFIwZDdOaXhBM3YyN01HNGNlT1FucDRPRnhjWERCa3lwTlhmWWVmT25jakp5Y0hLbFN1L0dKeWNGenhSMElQeGh3OGZJaU1qQS9QbXphUEpnVHg5K2hSTGx5NkZ1Yms1Tm16WVFDdXpmUGx5Yk5pd0FYWjJkZ0lEWGZLTTJQbjUrVWhNVE1TcVZhdVFuWjFOMjVZdFc0Yk9uVHZ6cFdkbloxTnlmUXdNREF3TTN3NUd5cU9EVWxWVmhjVEVST3B6WThFZE9pSm1abWJZdTNjdkFDQStQaDQrUGo1dEZsaVBvVzBKREF3RWdEWXhRTmJVMU1EZjN4K0tpb3JVVXJtMmduZWo4S1didUpxYUdzb3cxZGlTeE11WEw4UEt5Z29mUG56QTZkT25JU3NyMjZvK1BYLytITjI3ZDhmczJiTXhhdFFvNk9ucFlkaXdZYkN3c0tCdUJONjhlWVBBd0VDc1hMbVMxdmU1YytkU2tqY05TVTVPaHF1cksrN2Z2dzhURXhQOCtlZWZBblg0bEpXVmtaYVdoaGt6Wm1EZXZIa0lDd3VEcDZjbnpZdWtJVnd1RjZHaG9WaXpaZzJFaElTUWtKQUFkWFYxaElTRXdOL2ZIN3E2dXBnd1lRSThQRHgrQ0svM0g1R2dvQ0M4Zi8rZUN1ekpJeTB0RGYzNzl4ZW9sOWlqUncvYWc4cUdxS2lvWU11V0xYanc0QUVJSWJDMnR1YlRuTjZ6WncvdHM1R1JFZlcrZCsvZWVQYnNHU1pQbmt6MXBTRWxKU1c0ZnYwNk9Cd08wdExTOE9uVEp6Nmp6NVVyVnlBaUl2Sk56eDB1bDR0WnMyYmgxS2xUNk5HakJ5WlBub3d1WGJvZ1B6OGZDUWtKT0hueUpMeTh2T0RsNWZYTit2QXRlUC8rUGFaT25Rb0RBd08rWUt0ang0N0Z2bjM3Y1BueVpYVHYzaDNXMXRiUTB0S2k1WG53NEFIczdlM2g0ZUZCL1k0OEpDVWxXMzJkK3k5eit2UnBXRnRibzdpNEdHUEhqc1g4K2ZQQllyRncvZnAxK1BuNUlUSXlFcGN1WGZxaXRNVFgwdGk1VVZoWUNIMTlmZVRtNW1MWXNHSDQrZWVmSVNvcWlzZVBIeU1rSklTU0oyaDRQdnlvU0VsSjhWM0g2aU1tSnRhc2gyTEp5Y25nY3JuWXVYTW5kdTdjU2R1M2FORWloSWVITjZzL28wZVB4dWpSb3dIVXlRc01IejRjaXhjdkJnQXFOb3lPamc3bHJKR1ZsWVdNakF5YTg4YUNCUXVhMVZaSG83cTZHbmw1ZWVqZHUvY1BPNy9QeWNtQmk0c0xrcE9UTVdQR0RBZ0pDU0VzTEF5aG9hSG8wNmNQakl5TW9LbXBpU0ZEaHFCNzkrN28xcTBiT0J4T204NmI2Nk9ucDRmNzkrOGpORFFVMGRIUmlJcUtRbVZsSlpTVmxmSExMNzlnMmJKbGpRWVUxTlhWaFkyTkRieTl2ZkhxMVN2MDY5Y1BmL3p4QjEvc2xvaUlDT2pwNlNFc0xBeWJOMjhHaDhOQnYzNzlFQllXUnAyN3JlSHk1Y3Z3OVBSRW56NTk0T25wK2NYOHZOVmRnb0kyOGxZSFdsdGJVMm1abVptWU0yY091blhyQm05dmI2U2xwZUhseTVkNDl1d1pjbkp5a0pPVGc0Y1BINktzckF6T3pzNklpSWlneWw2NWNnVStQajZZUDM4K25qeDVBbU5qWXd3YU5BaXpaczJDbHBZVyt2VHBBMmxwYWZqNitzTFB6dzhzRmd1RUVOVFcxcUs2dWhwVlZWV29xS2pBOCtmUGFjNEVEQXdNREF4dEMyT1k3cUE4ZWZLRVdsTFZzMmZQUm9PemRFU0dEaDJLSGoxNklEOC9IOFhGeFhqeDRvWEF5UWREKzhJTC9ESno1a3dNSHo2OFJXVUpJYmg4K1RJQVVQcU5XN1pzd2QyN2Q3Rm56eDZCbW80dHBhQ2dBRDE2OUtBK2k0aUlDT3lucWFrcDMvSTljWEZ4Nm9hUngrdlhyN0YrL1hvY09uUUlmZnIwUVdwcUtzMDd0YVhVbDlZUVJGbFpHV2JNbUFGNWVmbG1lVGltcHFaaXc0WU55TXpNaEx5OFBFSkNRckJreVpJbXkzVHYzaDNwNmVudzl2YkdiNy85aHJGangyTDQ4T0h3OHZLaUFyd0FkVWIwNk9obzdOMjdGMCtmUG9XV2xoWWlJaUl3Y09CQUFNRHExYXV4Y3VWS2hJV0Z3Yy9QRHhNblRvU1JrUkY4Zkh3d1lzU0laaHdOaHViQzAwdHY3QUZDdzRqd2piRjI3VnBxcVM1UTU1bkh3OWJXbHMrYjYrelpzNGlPamtad2NEQmZNQi9lUXh4bFpXV29xNnNqTXpNVHRiVzFFQklTb3ZLa3BLU2dwcVlHOXZiMjJMdDNMeTVjdUFBek16TnFmMmxwS2U3Y3VZTXhZOFo4dFU1bFU1dzZkUXFuVHAzQzNMbHpFUkVSUVh2Z2s1K2ZqM0hqeHNIYjJ4dXpaczM2b1RTWkN3c0xjZXZXclVhOThCWXRXa1FGNWVKd09ORFgxNmZ0NSttUDkrM2JsMjhmUTh1NWVmTW01c3laQTFsWldXUm1adEpXdkFEQWdRTUhZR2RuaDZsVHArTEJnd2NDOWQvYmlzYk9EUjhmSCtUbTVzTGYzeCsvL1BJTGJkK2xTNWN3ZGVwVTJOcmFJamMzOTRjMUhvcUlpS0MydHZhTCtacTZiZ29KQ2FHNnVwcjZuSlNVaEM1ZHV2QnAvVzdhdE9tSFBVN2ZtNHFLQ3Z6NjY2L1VBMDBURXhNb0tTbEJYRnk4UXdlTDQzSzVPSFBtREVKRFF4RVhGNGNlUFhyZ3p6Ly9wQjRRUEhyMENKR1JrWWlKaWFFY2JIajQrL3VqVDU4K2JUcHZib2lzckN4Y1hWM2g2dXJhNHUrMllNR0NMejdvWUxGWWNIQndnSU9EUTVQNTFxMWIxMmdneHZMeWN0cm56TXhNbUptWlFVeE1EREV4TVRSNW5MdDM3eUlzTEF5R2hvYVVnVDg3T3hzQkFRRVFGeGVIcHFZbXJhN1MwbEpFUkVSQVEwT0RkczIxc2JHaEh2WUkrbDhYRXhPRGdvSUNldlRvZ2NPSEQ4UFMwaEpUcGt6QjVjdVhZV0ppZ29rVEorTGd3WU1BZ01qSVNJU0doc0xYMTVkMlhmZ1MyN1p0dzlxMWE1dWRuNEdCZ1lHaFpUQ0c2UTdLMjdkdktRMDlOVFUxMmpMK2pvNlltQmhVVkZTUW41K1B5c3BLdkhyMTZqOXJtQzRzTEFTQUx5NXJhdzlHamh3Skl5T2pMeHBZNjZPb3FNaW5RY2U3V2RiVDA0T2xwU1V0YU9IWG9LU2tCQzh2TDFSVlZZSEQ0V0RhdEdrQ3ZSV21USm1DejU4L1ExSlNFdUxpNGxCU1VvS1ZsUlhOcUEzVUdkOWV2SGlCZGV2V3dkM2QvWnNheis3ZXZRdHJhMnU4ZWZNRzU4K2ZGN2ljdUNGcWFtb29MeStIaDRjSG5KMmRHNDFXM2hBT2g0T3RXN2ZDMXRZV08zYnN3TjI3ZDZHdnI0L016RXdjT1hJRVY2NWNRWFoyTmdCQVcxc2Jtelp0d3J4NTgvaHU1RVZGUmVIZzRFQUZXdHUyYlJ0MGRIUmdibTZPd01EQUpyV3dPeUpQbmp4QnIxNjlCQzc1Yms5c2JHejRERXlabVptSWlZbkI4dVhMK1lJbE5ZYXVybTZqKy9UMTlmbU1rd1VGQllpT2pvYVZsVldUdXFxVEprM0MzcjE3a1oyZFRidHBURTVPcG9LUGhZU0VJQ2twaVdhWVRrOVBSMDFOelRmM3pzekl5QUFBMk52Yjg2Mmc2TkdqQjlhdlg0K2xTNWNpUGo3K2h6Sk1NL3dmSHo1OFFIVjFkYnYrYjlyYjI2TzZ1aG9uVDU3a00wb0R3SklsUzNENThtVkVSa1lpS2lvS1ZsWlczNzJQNmVucEVCWVd4b29WSy9qMmpSOC9IblBtek1IaHc0ZHgrL1p0S2tEdmo4YkpreWNwR2FMNlJFUkVVTHJwL2ZyMXcvYnQyeHV0by81L1hYbDVPZUxqNDJGdWJrNlQwU29zTEtROFB1dno4ZU5IVEpnd0FldlhyMi9WdFczKy9QbDhLOGlhKy9EeFIrRDkrL2M0ZHV3WVltTmpvYXFxQ25WMWRXaHBhV0hnd0lHMGdMc2RCVGFiallTRUJMeDc5dzdoNGVHWU4yOGU3WCtrZi8vKzhQYjJocmUzTjk2K2ZZdk16RXc4ZXZRSUpTVWxXTGx5SlFvTEM5dDAzdnlqYy96NGNkalkyRkFyOEJvNlVTa29LR0RQbmowQ1Z6cHMyN2FOVDJQNjFhdFgwTmJXeHRTcFUybnBmbjUrU0U1T2hxS2lJaFFWRmRHMWExY29LaXBDUVVFQmlvcUsxQnk3b3FJQ2FtcHFjSEJ3d0wxNzkxQlNVZ0l6TXpNY09IQ0FlbmpJZThoYlVWR0JCdzhlNE4yN2QvajA2Uk5xYTJ0QkNCRzRBVC9XeW1VR0JnYUdIeExDMENGSlRrNG1YYnQySlFDSWtaRVJlZlBtVFh0M3Fka1VGeGNUSXlNakFvQklTMHVUNU9Uazl1NVN1M0hxMUNtaW9hRkJiRzF0U1ZwYVdyUExiZHEwaVFBZ0FJaVhseGZoY3JudHNtVmxaUkZIUjBmeTdOa3p3dVZ5aVkrUEQ3RzN0eWVyVnEwaTY5YXRJeWtwS2UzV3Q0NjRLU29xa29DQUFCSVlHRWlNakl6SWl4Y3YrUEpJU0VpUW9LQ2diOTZYNTgrZkV4VVZGVEpseWhTeWZmdDI4dWpSb3hhVi8vanhJMW0vZmoyWk9uVXFxYXlzL0NaOTNMdDNMeEVYRnljQXlMSmx5MGhaV1ZtYmpUMVRVMU15WWNJRTR1M3RUWjQrZmRxaHg5N2t5Wk9KaG9ZR3FhbXBhVkc1dFd2WFVuMEZRTkxUMHh2TnUzWHJWZ0tBbEphV05sbm44ZVBIQ1FBU0VCQkFTKy9ac3ljeE5qWW1YQzZYYUd0ckUyVmxaZHIrRFJzMkVBRGt4bzBiVkZwcGFTbng5UFFrZmZ2MkpSd09oOGpMeTVNNWMrYVFCdzhlME1wT21US0ZDQWtKa1JzM2JwQng0OFlSTVRFeDByVnJWMkpqWTBOZXZYcEZ5N3R0MnpZQ2dLeGJ0MDVnLzh2S3lzaUxGeTlJZVhrNUxmM0preWRrMGFKRnBIdjM3a1JNVEl6MDc5K2ZiTm15aFpTVmxkSHlKU1ltRWtORFF5SWxKVVhFeE1USTBLRkR5ZSsvLzA2cXE2dXBQRGR1M0NBQXlJWU5HNmkwMTY5Zmt3RURCaEF4TVRGeTVzeVpGaDJEb0tBZzJ1OElnSnc5ZTVZc1dyU0lsbmJseWhXKzM3eTVHKyszYTZzdEpTV0ZLQ2twRVFERTBOQ1F2SDc5dXMzR2JrSkNBdEhXMWlhV2xwWWtLaXFLZlByMHFWbmwvUDM5cWUvcjZPalk2dStXbloxTkFCQjlmZjBtODcxOCtaTDg5ZGRmMUxoTlQwOG5BSWlucHlmWnRXc1g2ZGV2SCtGd09LUjM3OTdFdzhPRFZGUlUwTXEvZi8rZXVMdTdrMEdEQnBGT25Ub1JVVkZSMHJkdlg3SjI3VnJxdkd6czNPQnl1V1RxMUtrRUFFbE1UQlRZdjNmdjNwR0NnZ0xhdWN2bGNzbTFhOWZJdEduVGlJeU1EQkVWRlNWRGhnd2gvdjcrdE92UGxTdFhDQUFTRmhaR2Z2cnBKeUlxS2twVVZGVEkwcVZMQ1FCeStmSmx2dllDQWdJSUFCSWRIZDJpdHJoY0xoRVNFaUtPam81a3pabzFSRUpDZ3NqTHk1TzR1RGkrTnZMeThvaTV1VGtCUUZhc1dFRU1EUTJKcnE0dVdiOStQWW1NakNSRlJVVk4vbWFIRHg4bUFJaTF0VFV0bmZmYnhjYkdVbW1pb3FKRVMwdUxxS21wRVRhYlRUWnMyTUIzTEhtYmhJUUU3Zi9peFlzWEJBQnhjM01qY1hGeEpDNHVqc3lhTll2SXlNaFFuK1BpNG9pSWlBang5dmIrcXJINExmOUhHK1BqeDQ5azZkS2xSRXRMaTJocWFoSXRMUzFxMDlQVEk4Ykd4c1RlM3A2Y1BuMmFmUDc4K2J1TTI0NnlmZTk1czZpb0tERXdNR2lYNzVxYW1rcDBkSFJJZG5aMm8zbWVQMzlPVHB3NFFUWnQya1FjSEJ5SW01dmJONzEzK1AzMzM0bTl2VDM1OE9GRHU1OExUVzN0TVc0WkdCZ1lPaktNWWJxREVoNGVUaVFsSlFrQXNtalJvbWJmbUhVRXlzdkxxUnRxTVRFeEVoNGUzdDVkYWplT0hqMUt1NkdVazVNampvNk81TzdkdTZTb3FJaFVWbFlLTE5kUkROUE14bXpmY3Z1V0UvTlJvMFpSWTBoWVdKZ1lHQmlRSTBlT2tQejhmTW80MnhIRzNwTW5Ud2lMeFdxMmdaRm5sT0p5dVNRdExZMEVCQVFRZTN2N0x4cW12Ynk4Q0FBK1EyekRyYWlvaUxEWmJHSmhZVUdsM2J0M2p3QWd1M2Z2Smx3dWwyemN1SkVBSUgvLy9UZVZSMTlmbjhqSnlWRUdwN0t5TXFLcnEwdlliRGF4c3JJaVFVRkJ4TVBEZ3lnb0tCQkpTVW1hQVh2S2xDbUV4V0lSQ1FrSlltSmlRZ0lEQThteVpjc0ltODBteXNySzVPM2J0MVRlZi8vOWx6S0lqaHc1a3ZqNitwTDA5SFErbzEvOUxUczdtMGhKU1pGT25Ub1JGeGNYc25mdlhtSnBhVWtBa0preloxTDVkdTNhUlFBUUZSVVY0dVhsUlhidTNFbkdqaDFMQUJBek16UHF1elUwVEJjVUZCQU5EUTBpSVNGQnUrRnU3akhJeTh1akRKQS8vL3d6aVl1TEkyL2V2Q0VwS1Nra0lDQ0EvUExMTDVSaCt0bXpaNVRSc0NYbnpQMzc5OXYwdlAyV2h1a1RKMDRRR1JrWnF2L3k4dkxFeHNhR1hMdDJqUlFXRmpiNnY5bFdCcTc5Ky9jVEFHVGp4bzB0S3NjemJuYnAwb1YwN2RxVnJGNjltbXphdElrTUhqeVlBQ0N1cnE1VTNvcUtDakpzMkRBaUxDeE03T3pzeUI5Ly9FSDgvUHlJdHJZMkFVQ2NuSnlhUERlNFhDNjVjT0VDRVJZV0prSkNRc1RZMkpnRUJ3ZVQrL2Z2azlyYTJrYjdlT3pZTVNJc0xFeFVWVlhKMXExYlNVQkFBSmt4WXdZQlFCdnp2SE9zYTlldVpPVElrY1RWMVpVc1hMaVFNdG92WGJxVXIyNXRiVzJpb0tCQVBjaHNibHRjYnAxaHVtdlhycVI3OSs1a3pabzF4TlRVbFBxZVhHNmRjV3ZObWpWRVRFeU05TzNibDdvT0doc2JrMjdkdXBGKy9mb1JBRVJJU0lpTUdUT0crUGo0a0wvKytvdXZqNU1tVFNJQVNQLysvV25wdi8vK093RkFYcjU4U2FXSmlvcVN1WFBua3VMaVltSmhZVUVBa0VtVEpwRjM3OTRSTHBkTFFrSkNCSTQzVVZGUnlqQjk1TWdScXI2MWE5Y1NSVVZGV3J1aW9xSS92R0dhWjV4dXVQSDJqUmt6aG16Y3VKRWF2N3lIaG0wOWJ2K3JXM3NhcHBtdDlSdGptR1pnWUdDZ3cwaDVkRkFxS3lzcFhUMHhNVEdhMW1kSGg4MW1VOHZudVZ3dUtpc3IyN2xISFlkMzc5NWg5KzdkQ0E0T3hwQWhRNkNycXd0OWZYMk1IRGtTZmZ2MmJlL3VNVEQ4VDFKVFU0UExseS9qOHVYTFVGQlF3Smd4WXpCcTFDaG9hMnRqeElnUkFnTU9maTkyNzk0TktTa3B5TW5KeGVySlNRQUFJQUJKUkVGVW9YdjM3bzFLNGV6ZnZ4K3BxYWswaVJwZThLMHpaODVRZXBpSER4L0d3b1VMRzIydmZwVDcraHc1Y2dRV0ZoYVFsWldGcHFZbUxRQmlVbElTZ0RyWkhBQ1lQSGt5dG03ZGlzVEVSR2hvYUtDaW9nSTNiOTZFbVprWnRVeDl4NDRkdUg3OU92YnYzdzliVzF1cUxqczdPd3dkT2hSMmRuYkl5c3FpMGdraFdMQmdBWUtDZ3FnMFhWMWQyTnJhd3RmWEY3Lzk5aHVBT2xta3ExZXZZdVhLbFVoT1RzYXRXN2NBMVAxUGpoa3pCblBteklHMXRUVk44OWZKeVFubDVlWEl6TXlrNUVtV0xWc0dEb2VEOFBCd1pHVmxRVjVlSHV2V3JZTzZ1anB1M2JwRnlXYzVPenZEeXNvS1I0OGV4YUZEaHlpZFp4NXYzcnpCeElrVGtaK2ZqNlNrSkpwMmVIT1BnYkt5TWhVd3NrK2ZQcGcrZlRvQXdORFFFSWFHaHJoMDZSSUNBZ0lBMUFXcTdOMjdONFlOR3dZT2g4TVhSTE0rUjQ4ZXhmNzkrNkd2ci85TnBZdStOVVZGUlFnTEM4T2hRNGVncnE0T2ZYMTlhR3RyWStUSWtSZzZkR2liejQ5ZXYzNE5vRTdEdnpXd1dDeGtaV1ZSWTlYSnlRbHFhbW80ZXZRbzlYdkZ4c2JpcjcvK3dwWXRXN0Jod3dhcXJLT2pJL3IwNllQSXlFanMycldyMFhNREFDWk1tSUNrcENUODhzc3ZTRWhJUUVKQ0FnQkFUazRPaG9hR3NMR3hvUVU1L2ZqeEkrenM3S0N1cm80Yk4yNVE1OFRLbFN2aDd1NE9QejgvV0ZoWVlNYU1HVlFaTVRFeFhMMTZsYVlicksydGpSTW5UaUFnSUlCS2YvandJVzdldkFsbloyZUlpSWkwcXEzQ3drTGN2MytmaW4xUVdscUtxS2dvbkRoeEF2SHg4ZWpWcXhmOC9QejRaSHg2OSs2TmpJd012SHIxQ2lrcEtVaEtTc0t2di82S0RSczJRRVZGQmFhbXBsaTVjaVUrZmZxRTgrZlB3OXpjSENkUG5xUUZNMHRMUzhPQUFRUDRKTUNBdXFDTFI0NGN3ZGl4WStIazVBUmRYVjNFeDhmRHdNQUFZV0ZoQUFBSEJ3ZE1uVG9WcHFhbTdUcGZyNnlzeE4yN2R5RXFLZ28ybXcwV2kwVmRrM21mZVZ2RDlDOTlybC91OCtmUE5IMWVGb3NGQUpUc1FmMzNaV1ZsT0h2MkxNNmVQWXZ1M2J0ajRNQ0JHRFpzR0lZTUdkSm9NRCtHNXROUTg1bUJnWUdCZ2VGSGhERk1kMURldm4xTEdYUVZGQlE2ZERDUmhvaUlpRUJCUVFGQVhlVHVodHBxREVCVlZSV3lzckp3NTg0ZFJFWkdRbDVlSHBxYW1wZ3hZd1orL3Zubjl1NGVBOFAvTEcvZnZzV3BVNmVRa0pBQVdWbFpkTy9lSFJNbVRNRHMyYk8vdXc1clRrNE85dTdkQzA5UFQ0aUppV0hMbGkyWVBIa3k1T1RrYVBrS0NncXdiTmt5R0JzYlk4aVFJVTNXcWFlblJ4bEw2dlBiYjcraHVMZ1lXN1pzRVZpdXZtYTFvYUVoZHV6WWdaY3ZYNkpYcjE1SVRrNUc3OTY5S2MzUTBhTkhRMHBLQ2hjdVhJQ0xpd3V1WDcrT3lzcEttZ1pyVkZRVXBLU2tZR0ppZ3FLaUlpcWR3K0hBeU1nSVVWRlJ5TXZMbzJscWI5cTBpZGFueFlzWFk4T0dEWWlKaWFFTTB3Q29BRlN2WHIxQ2NuSXlybDY5aXN1WEwrUENoUXU0Y09FQ2dvT0RjZTdjT2NqTHkrUERodys0ZE9rU3BrMmJ4aGRvYWR1MmJYQnlja0svZnYyd2QrOWVWRlZWd2MzTmpSYlRnY1Zpd2NmSEIwZVBIc1h4NDhkcGh1bkN3a0lZR2hyaTRjT0hTRTlQNTlQOWJzMHhhQW15c3JLVTBWSVFtWm1acmFxM28xSmRYWTJjbkJ6azVPUlEvNXM5ZS9hRW1aa1pacytlM1didDhCNXExTlRVdEtxOHFha3B6Y0FwSlNVRlRVMU5wS2FtZ2hBQ0ZvdUZPWFBtWU96WXNYd2FxOFhGeFpDVGswTnVibTZ6MnBvNGNTTHUzNytQN094c3BLU2s0T3JWcTdoNjlTcU9IejlPbmEraG9hRmdzOWxJVEV4RWNYRXhuSjJkVVZGUlFjVXhBWUE1YytiQXo4OFBzYkd4TkdPeGtaRVIzL3pUMnRvYXk1Y3ZSM3g4UEdiTm1nV2dUdk9adHc5QXE5cFNWMWVuak5KQW5kNnNwNmNuZEhSMEVCMGREV05qWXo2amIvM0F4ejE3OW9TMXRUV3NyYTFSVTFPREsxZXU0UFRwMDBoSVNJQ2JteHU4dkx5Z29LQ0FmZnYyNGV6WnN6aDE2aFFjSFIxUlZsYUd4TVJFMk5uWk5YbXNIUndjTUdqUUlHemN1QkV5TWpKUVZGU2tIQXBXclZxRjRjT0hZL0hpeFZUZmdlK3ZNZjNod3dkNGVYbFJobUlBbEVHWjk3NytxNkMwNXVUaGNybTBhMXJEZklCZ0kvWHIxNi94K3ZWclhMbHlCVEl5TWxCUVVLQ1ZZV0JnWUdCZ1lQaHZ3aGltT3lpa1hzQ0YrcFBLSDRXR2sxTlZWVlhrNWVYUjhnZ0xDME5ZV0pqbW5WSC9mWDN2akliN0c2Wi96V3RqYmJkMHY2RFhGeTllTkhtY3VGd3VTa3BLVUZKU2dxZFBueUk2T2hvaUlpSVlPWExrTi9sZEdCZzZNcU5IajhaZmYvMEZZV0ZoaUlxS1FraElDTUxDd2hBU0VxTGU4ejQzZk4vd05TY25wOG0ycXF1cjhlYk5HN3g1OHdaMzd0eUJ2NzgvZEhSMG9LU2s5SjIrTGVEaTRnSUZCUVU0T1RtaHRyWVdPM2Jzd0MrLy9JTEl5RWdxRDVmTGhiVzFOYmhjTHZ6OS9iOVlaNTgrZmZnQ2VIMzQ4QUdPam80UUZoYUdoSVRFRjQxNFBNTjBXbG9hWnN5WWdhdFhyOUlNc3NMQ3dwZ3dZUUl1WHJ4SUdZQUFVTjZaaEJBOGVmSUV0YlcxNk5hdFc2UHQxRGZLZHUzYWxTL1lIWXZGd3NDQkEzSHg0a1ZVVjFmekJUdnMyYk1uYkcxdEtXL2s3T3hzckYrL0htZlBub1dMaXdzaUlpTHc0c1VMY0xsY2FHaG84TFZmdjgxLy92a0hBQVFHVEZSUlVZR2twQ1NlUFh0R1M5Ky9mei9ZYkRZSUliaHk1UXJOTU4yYVkvQWpjK0RBQVhoNmVvTEZZa0ZNVEt6UnNWbC83RGFXNS8zNzkvajgrWE9UN1pXVmxlSEZpeGQ0OGVJRjB0UFQ0ZW5wMldhcmpuaEdaWjduZEd2TDEwZENRZ0sxdGJXb3JhMkZzTEF3V0N3V1pHUmtjT2pRSWFTbHBlSHAwNmY0NTU5LzhPKy8vd0pBaTUwUmhnNGRpcUZEaDJMMTZ0V29yYTFGU2tvS25KMmQ4ZWVmZjBKZlh4KzJ0clo0OU9nUkFNREx5d3RlWGw0QzYyazRUeFAwWGViTm00ZlZxMWZqOE9IRG1EVnJGcmhjTGc0ZlBneHRiVzBNSGp3WUFOcWtyUUVEQnVEeDQ4ZE5mdTlldlhwaHpKZ3hpSXFLb3FVTEN3dGo0c1NKbURoeEluYnYzZzBBc0xXMXhlREJneUVyS3dzek16TkVSRVRBMGRFUnNiR3grUHo1TTk5cUNFR01HemVPdXQ0MUJ5Y25KK2pwNlFHb1c1Vnk2ZElsaElTRVVQc3RMUzJiWFZkeklJU2dzcklTTEJhTHVvY1FaQ0N1Lzc1K1dsUDVHcGJocmVwc0RWVlZWU2d2TDBkcGFXbUhDMURNd01EQXdNREE4UDFoRE5NZEZBVUZCWWlKaWFHOHZCeUZoWVdvcUtpQXVMaDRlM2VyV1ZSWFY2T3dzQkRBLzNsUE96azVvYmk0bU1wVFUxUERGL0dZTkJFTnVhM1N1ZjgvdW50cjl6ZVdMaWlhTTRBdjNsenpZTEZZNk5TcEU3cDE2d1pEUTBPVWw1Y2pJeU9qTlllZmdlR0haY21TSlNncUtrSk5UUTI0WE81WGJmZnYzMjlXbTJ3MkczSnljdWpUcHc4V0xGaUFlL2Z1ZmVOdldZZS92eitTazVNUkZ4ZEhMWFAzOWZYRnNtWEwwSzlmUDNoNWVZRVFnaFVyVnVEY3VYTUlEUTJGbXBwYWk5dXBxYW1CalkwTlNrdExvYW1waWJsejUrTGd3WVBZczJjUFZGVlZCWllaTzNZc3hNVEVjUDM2ZFVoTFM2T3lzcEltQ1FEVUdhRlBuejZOMjdkdjQrclZxOURRMEVEUG5qMEIxRjBudVZ3dTFOWFZhZEljRGFudi9kMlljYUttcGdac05odENRa0w0L1BrejdPenNvS2FtaHMyYk4vUGxIVHAwS0dKaVl0Q3JWeTlLZm9TMzNQeExEM2ZyUHdnV0JKZkw1VE1XZHV2V0RYRnhjYkN5c29LbnB5ZW1UNTlPR2NCYmN3eGFTbkp5OGpmMXZtd0pXbHBhMkxScFU1dU1YWjVYY1hNUUZoYUdrcElTZEhSMDBLbFRwelladndZR0JnQ0FTNWN1TlpudnhvMGJXTEJnQVd4c2JMQjI3Vm9xdlRsU0RpOWV2SUNCZ1FGZXZud0pYVjFkYUdwcVl2NzgrUmcxYWhSV3JWcUYyN2R2TjFrK0t5c0xmbjUrbUQxN050K0RKaUVoSVV5ZE9oWGR1bldEbHBZV2twT1RZV3RyUzUzam16ZHZ4dWpSb3dYVzIxRFdTTkIza1phV2hybTVPWTRkTzRhaW9pTGN2WHNYcjE2OXd2cjE2Nms4cldtcnZ2d09BT1RtNWxLck5KcUM1eDNlRkk4ZlA4YUVDUk13WWNJRUFJQzl2VDBNREF4dzVjb1Y3Tnk1RTZOSGovNnFzZGlRbmoxN1V2TkpIbGxaV2NqSXlLQzh6QUhRM3JjRnNyS3ljSE56QTRmRG9jWVNBT285NzdYaHhodDd3UDlkdTNqbEJOVlRYbDZPNk9ob1B1Y0xRVVp1NFArdXF6d3BEMVZWVldocmEyUElrQ0VJRGc3RzBhTkgyL1E0TklUTDVjTGQzUjMzN3QxRGJHenNEN1VLbGFHT08zZnV3TkhSRVRFeE1aQ1hseGVZWjhpUUlSZzNiaHorK09PUDc5dzdCZ1lHQm9hdmhURk1kMURxNjBwWFZGUjhsV2ZDOTRiTDVWTExObmw2MC9iMjlyUTh6ZlhrYVBpK05XWGFzOTZZbUJnc1c3WU1qU0VpSW9KUm8wWmh6cHc1bURCaEFzVEZ4ZEd0V3pmOCt1dXZqWlpoWVBoZnhkYldGdUxpNGw5OEtOU2N6NGFHaGdLWEd2TlFVRkRBakJrellHNXVEbFZWVlhUdTNCbEtTa3FOU2wyMEpSY3ZYb1NibXh1V0xGbEMwNHhkc21RSkxseTRnTTJiTitQMTY5Y29MeS9INGNPSDRlWGxSUzJSYnduUG5qM0RraVZMa0pxYWlxMWJ0Mkw5K3ZXSWpJeUVxNnNyaGd3WkFnOFBEN2k0dVBCNUlvdUppVUZQVHc4M2I5NmtQTmNORFExcGVYaDYwemR2M2tSbVppWk5RNW5OWnFOMzc5N0l6OCtIdnI0K245SDUyclZyS0M4dnArbGRGeFlXQ3ZTS2Z2cjBLZFRWMWNGbXN5RWhJWUdrcENRUVF1RHE2aXBRTjVuRDRhQlRwMDZVUVpybmpjeno0S3pQdzRjUHNYbnpadGpZMkZCZTVuLy8vVGVmcEV0ZVhoN0t5c3Fnckt4TVM3ZTF0Y1hJa1NOeDRNQUJHQmdZWVBIaXhVaFBUNGVRa0ZDcmprRkxHVFZxRkhidDJ0WG8vc09IRHpkcEZHOUx0TFMwWUd4czNPaTRyUC8rUytQNDFLbFR5TTdPUmxWVlZhUHREUnc0RUxObno0YXhzVEZrWkdRZ0x5K1BpSWdJSERwMDZLdS9TKy9ldlRGNjlHaGtaR1RnMnJWcjBOZlhGNWd2TURBUVQ1NDhBWWZEYVhFYjY5YXR3L1BuejNIMDZGSE1uVHVYdHE4NThtY2NEZ2ZSMGRFb0xpNXVkQVVFei9ETDZ4OXZMQkJDTUduU0pGcmVqeDgvSWlVbGhYcTQ5Q1dzcmExeCtQQmh4TWJHSWowOUhlTGk0cGczYng2MXZ5M2FVbFJVRkNoTHhPUElrU000Zi80OFdDd1dqSXlNK0k1anc3cnFNM2JzV0JnWUdHRCsvUGw0L2ZvMVVsSlNtdXhMUy9IdzhJQ1BqNC9BZlEwZkp2WG8wUU12WDc1c2szWkZSVVV4WXNTSWIrN0k4dW5USjF5K2ZKa3lUQXN5U1BPTTBXSmlZdERYMTRlaG9TSDY5KzhQV1ZsWlNFcEtmdGVWb1BYL1ArYk5tNGNUSjA3OFVMRjdHT3J1TGRQVDArSGs1SVREaHcvejdiOTc5eTcrL3Z0dm1KbVp0YWhlRVJFUmJOdTJEV3ZXckJHNFB5OHZEN05uejRhdnJ5OU5yb3lCZ1lHQm9XMWhETk1kRkNVbEpYVHExQW1scGFVb0tDaEFXVm5aRHhPOHFMS3lFZ1VGQlFEcUpzbUNsc1lMMHJEN1g2Uno1ODYwejBKQ1F1amN1VE82ZGVzR016TXpXRmxaQ1Z3Nnp0RDI3TjI3dDlIQWNpMGxMQ3lNMHBKa2FIdmFRcjZvL2swblQxNUFXbG9hZ3djUGhwMmRIVXhNVE5yRmErcktsU3VZTldzVzlQVDBzR2ZQSHI3OUJ3OGV4S2RQbjdCLy8zNEF3UExseXh0ZEN0OFlkKy9leGI1OSszRHc0RUhJeWNuaCtQSGpsR2VlcGFVbHBrK2ZqblhyMWxHRzZwQ1FFRDVqN01TSkUrSGo0NE9xcWlxTUdqV0t6N3V4VDU4K1VGTlRRMlJrSkVwTFMvbHUyR2JObW9XZE8zZkMyOXNidnI2K1ZQcXJWNjh3WThZTWlJdUwwNlF4S2lvcUVCMGRUVE51blQ1OUd2bjUrZGk0Y1NPVlptOXZEMTlmWDVpYm15TXNMSXkyL0ovTDVXTDc5dTE0L3Z3NVZxNWNDUUNRbDVlSHZyNCtrcE9Ua1pPVFE1UDAyTE5uRDQ0ZE80WmZmdmtGWm1abWNITnp3NisvL29xNWMrZFMvN2VFRUVyNzJ0emNYT0R4MXRmWHg0b1ZLN0Jueng1czM3NmRDbWJYa21QQU8xK2JNc1lDUUdwcUtpV0JrSm1aU2NrRWRCVGFZdXlLaTR2VDZoQVNFb0tFaEFRVUZSVXhjZUpFT0RnNFlOaXdZVi9iMVNiNS9mZmZvYWVuQndzTEM4VEV4RUJIUjRmYVYxdGJpMjNidGlFeU1oSXFLaXBOUG54dURKN3h1YUUzY1ZKU0VuSnpjMm5YTDBIbnhwQWhRekJtekJpY1AzOGVycTZ1OFBiMnBoa2pQMzM2aE5XclZ3TUFGYmZDMk5nWTR1TGlDQXdNeEpJbFMyakJIYmR1M1lxZE8zZGk5KzdkR0RCZ3dCZjdQMzc4ZUtpcHFlSFlzV1BJeXNyQ3pKa3phZGVJdG1pcmMrZk9qZjdQRmhVVndjM05EZE9tVFlPcXFpcENRME94WmN1V0ZzbWdXVnRiWS9IaXhlalZxeGZsSmY4MXZILy9IZ0VCQVFnUEQ0ZS92ei9mQ3BmbzZHaGN1M2FOVDVKSlFrTGlxOXR1VHhxdU5oRVJFWUdFaEFSNjlPZ0JFeE1UL1BUVFR4M2lPM3A2ZWlJM054Y0tDZ3FvcUtqb0VIMWlhRDRqUm96QWtpVkxFQklTZ25uejVzSFkySmkybnhmOGRlYk1tVzNhYnUvZXZTRWxKWVZWcTFiaDc3Ly9aaDVvTURBd01Id2pHTU4wQjRVWFVSdW9NL1EyWEJMWWtlRnl1WlNFQll2RitzOHZtV094V0ZCV1ZzYllzV014ZE9oUWpCdzVFcnE2dWwvbEtjZlFja2FQSG8wZE8zWTB1di9PblRzNGV2UW9MQ3dzb0tXbDFXUmQydHJhYmQwOWhtK0FwS1FrQmc4ZURHMXRiZWpvNkdETW1ER055bGQ4RDJKall6Ri8vbnhvYUdnZ0ppYUd6OU95dHJZV3AwK2Z4dVBIanlrRFgwaElDT1RrNUxCMjdkcEdyeGs4UFcyZTRlckVpUlBJek16RWpoMDdZR3RyeTFkT1dsb2F3Y0hCc0xTMGhJdUxpOEQvbDBtVEptSGp4bzI0ZGV1V1FOa01vRTdPSXpnNEdCd09oOCt3czJIREJwdzlleGJidDIvSC9mdjNNV1hLRkpTVWxHRHYzcjM0OU9rVFFrTkRhZDlmUkVRRXk1Y3Z4K2ZQbjZHam80UDA5SFNzWGJzV3c0WU5vOGtrZUhwNjRzNmRPMGhNVElTcXFpcjA5UFRRdTNkdmxKV1Y0ZnIxNjNqMTZoVTBOVFZwbnU4QkFRRXdNRERBNk5HanNXTEZDaWdySytQeTVjdUlpb3FDdGJVMVpSejA4ZkhCMnJWcm9hbXBpY1dMRjZOejU4NklpNHZEeFlzWE1YMzZkRmhaV1FrOERrQ2RETXVaTTJld1pjc1dtSmlZWU9qUW9TMDZCbDI3ZGdXTHhjS1JJMGNvWGZHRzE2SHc4SEFjT25RSW5wNmVBRHFXeC9TM29IdjM3dERXMXNiSWtTTXhjdVJJakJvMUNqSXlNdCtsYlIwZEhSdzhlQkJMbGl6QnFGR2pvSyt2ajJIRGh1SHo1OCs0ZHUwYWNuTnpvYVNraE5PblQ3Zkt3RFZqeGd4Y3VIQUJzMmZQeHZMbHl5RW1Kb1lyVjY3Z3dJRURFQmNYcC9SM0pTVWxHejAzSWlNak1XSENCUHoyMjIvWXYzOC85UFgxb2FDZ2dMZHYzeUl0TFEwbEpTV3d0YldsSHFqSXk4dkQzOThmOXZiMkdENThPT3p0N2RHelowK2twcWJpMkxGakdETm1ESllzV2RLcy9yTllMQ3hhdElnNkZ4dXU2R2pMdGhwU1dWbUorZlBubzZTa0JOdTJiWU9hbWhxU2twSmdibTZPTTJmT05FdVM0OW16WjNCMWRjV2dRWVB3NHNVTFN1S29vVFBCbC9qMDZSUGk0K05SVlZXRndNQkFBSFVHdFA3OSsvTmRFeDg5ZW9Tc3JLei91WWZhTEJZTEhBNEhLaW9xNk51M0x6UTFOVEZvMEtCbXliQzBOVjI2ZEVGSlNja1g4LzMrKysrTjdoTVNFa0oxZFRWNjkrNk5OMi9lb0tTa2hPOCs1dno1ODVTOFZXcHFLdDl2L2ZIalI4akp5V0g0OE9HNGVmTm1zL3ZQZTlqbzdlMU5leURiRkUrZlBzWE9uVHR4L3Z4NTVPZm5nOFBoUUUxTkRTWW1KbkJ5Y3ZybTEwd1RFeE1rSkNTZ3FxcUtUNDduYThqTnpZVzZ1am90emNmSEI5SFIwWEJ3Y01EOSsvY2hKeWZIdDZKNHhJZ1JUZFpiVmxiV3BLNjVnb0lDM3IxN0ozQmZ3eFZkUUYxOGl2K0ZPQkVNREF3TTdRMWptTzZneU12TFUzK2NlWGw1K1BUcFU1TUJsRG9TRlJVVjFQSStVVkZSbXFmTWZ3MTFkWFVjUDM0Y3c0Y1BoNktpWW90dmVoamFqbUhEaGpYcFpiZG8wU0tJaVlraE1EQVFjbkp5MzdGbkROK0NaY3VXUVVOREE4ckt5cENUaytzUUQ4aGtaV1V4WWNJRVJFVkZRVXBLaWtwLy92dzVqaHc1Z3YzNzl5TXZMdy9qeG8xRFpHUWtoSVdGNGVMaWdpMWJ0bUQvL3Yxd2RuYUd0YlUxVFY5eDI3WnQyTGh4STdwMDZRSm5aMmVrcEtUQXg4ZW4wV1hrOWRIWDE4ZU5HemNFN2hzNWNpUmtaR1JRWEZ6TXB5L05nMmVZSGpObURKOXhUbHBhR21scGFkaStmVHRPbmp5SmMrZk9vVXVYTHBSQmJlellzYlQ4eXNySzhQWDF4ZGF0Vy9IbzBTUEl5Y25CeHNZR216ZHZwdFhONFhCdzVzd1pIRGx5QkZGUlViaHo1dzR5TXpNaExpNk9BUU1Hd01YRkJjdVhMNmNadlljUEg0N3IxNjlqOCtiTjJMOS9QejUvL2d4MWRYWHMzcjBiRGc0T1ZENVhWMWNNR0RBQXUzYnRncCtmSDdoY0xnWU1HSUNBZ0FBc1g3NjhTVDFuU1VsSmhJU0V3TWpJQ0lzWEw2YjB1WnQ3REtTbHBiRnQyemJzM0xrVG9hR2hHRFJvRUdXWS92anhJNEE2dy9UOCtmUGg1dWFHa3lkUFFscGFtcy9UdlQ3bnpwMEQwRHpONDQ3RWdBRURFQjRlam9FREIwSmVYaDR5TWpMdG9xVnRaV1dGRVNOR0lDZ29DQmN2WGtSRVJBU3FxcXFncHFZR2QzZDNyRjY5R3JLeXNxMnFlK1hLbGFpcHFVRklTQWdjSEJ3Z0pTVUZOVFUxN051M0QrWGw1Vml4WWdXU2twSXdhOWFzUnM4TlpXVmxaR2RuSXpBd0VHZk9uTUdOR3pkUVVsSUNHUmtaNk9ucFljbVNKWlMzTkkrbFM1ZENWVlVWTzNmdVJHQmdJQ29ySzZHaW9nSXZMeStzWHIyNlJSSVFpeGN2eHFaTm02Q3NyRXhwTjMrcnRuZzhmZm9VQ3hZc1FHWm1Ka0pEUXpGMDZGQUFkZDZTMDZaTncralJveEVVRklTRkN4YzJXa2R4Y1RGTVRFd2dMQ3lNeE1SRTVPWGx3ZFRVRk1PR0RjUDY5ZXN4YTlZc3lNaklJQ1FraEUrK3B6NHVMaTRJRGc1R1pXVWx1bmJ0Q2t0TFN5eGV2TGhOdGFvN09qSXlNaGcvZmp5bVRadUduajE3b25Qbnp1M3FpYngyN1ZwVVZsWitWUjA4ejI5RFEwTWNQSGdRdDI3ZHdwZ3hZMmg1a3BPVElTSWlndXJxYWlRbEpmRVpwcTlkdTRiYTJ0cEcvenZiaXJTME5FeVpNZ1VWRlJVWVAzNDhKa3lZZ01yS1NtUmxaY0hiMnh2aDRlRzRkdTBhZXZYcTlVMzcwZGJZMnRyaTNyMTdmUE1UT1RrNStQajQ0TUdEQitCd09BZ05EUVdYeThYdDI3ZXhaODhlckZpeDRvdUdhUkVSRWV6Y3VSTnVibTVVbXB1Ykc5emMzR0JzYkl5SWlJZ1duVU1OZ3pZek1EQXdNTFFTd3RBaHFhaW9JRnBhV2dRQUFVQmlZbUxhdTB2TjV2ejU4MVMvMWRYVlNVVkZSWHQzNllkajA2Wk4xREgwOHZJaVhDNlgyYjdoOXZIalJ5SWhJVUdzcmEzYnZTLy9wVzN2M3IxRVhGeWNBQ0RMbGkwalpXVmw3VDMwdnR2WUt5Z29JRnUzYmlXalJvMGlMQmFMY0RnY01tZk9ISEx0MmpXK3ZOSFIwV1RRb0VFRUFPRndPR1RLbENra05UV1YrUHI2RWdERXljbUp2SGp4Z2lnb0tKQWVQWHFRM2J0M2t5ZFBucERxNnVwMi80Mlo3ZXUzeFlzWEV3REV4Y1dGMU5iV0VpNlhTNFlORzBhbVRKbEN5L2ZvMFNPeWE5Y3VzbS9mUGhJY0hFeFVWRlNJa3BMU04rbFRTa29LVVZKU0lnQ0lvYUVoZWYzNmRYc1BYZUx2NzArTlhVZEh4M2IvM1ppdDdiWmJ0MjRST3pzN3d1RndTT2ZPbmNteFk4ZjQ4dVRuNXhOdGJXMENnQXdhTklnY09IQ0FsSlNVMFBMazV1WVNEUTBOMHFsVEo1S1ptVW1sUDMvK25KaVptUkVXaTBXRWhJUkkvLzc5eWRTcFU0bVZsUlZadm53NWNYSnlJaTR1THNUWjJaazRPRGlRa0pBUXNuWHJWbUpxYWtwaVkyTkpWVlVWVmRmY3VYT3A4N0M1bTRHQlFhdVBUWHY4ajFaV1ZwS2NuQnhTV1ZuNTFYVzE5N2k5YytjTzBkVFVKRkZSVWJUMFE0Y09FUUJrKy9idGZHVUdEUnBFREF3TWlJYUdCaGsyYkJqZi9yVnIxeElBNU9MRml5M3FTM3A2T2dGQXZMMjltNVYveUpBaFJGeGNuR1JrWk5EU2EydHJxZm5CN05tenYrbnhNelkySmdCb1krQnJOMFZGUlRKaXhJZ1c5VUZXVnBhVWxwWlNZMUJSVWJISjN6d29LSWdFQlFVUk5wdE56TTNOU1ZCUUVFbElTQ0JjTHBlVWw1Y1RVMU5URWhZV3hsZjI0c1dMUkU5UGo5eTllL2Vydm1OSG5QOHlNREF3dENlTXgzUUhSVlJVRk1iR3hsUms5cmk0T0Q3UGw0NUtkSFEwOWQ3VTFMUkRlQ295TUFCMStyMDJOamFON2c4UEQwZDRlSGlUZFp3OWV4WlRwMDV0NjY0eC9NZm8wcVVMTWpNeklTb3Fpc0RBUU15Wk02ZlJTUE16Wjg3RXpKa3prWnFhaXVEZ1lKU1dsa0pYVnhlZE8zZEdRVUVCSmVkdzQ4WU4yTnZidzhuSkNZNk9qZ0RxdkdXRmhZWDV0SC9KL3c4NHgrVnl3ZVZ5RVJnWXlCZWtscUZqTUhUb1VIaDRlRFFxcWNLanVyb2FMaTR1MU9lZVBYdFM4Z0lNREQ4YVY2NWNRWEJ3TUs1ZHU0YjgvSHlJaW9waXdZSUYyTHg1czhDVmVFcEtTc2pJeUtEa2JwWXNXWUpseTVaaDRNQ0JXTGx5SmJTMHRQRFRUeitCeFdMaDRzV0xOTjN3WHIxNklTWW1CaytlUEtHOHp4OCtmSWpidDIvajNidDNmSElCRVJFUldMOSt2Y0IrMjl2YlU4RmhtOHVQc2lLU0I0ZkRhWllXZVh1Um1KZ0lkM2QzeE1mSGY5RmJPRDQrSG5mdTNPRUxRTWtMMnBtZW5rNUxmL1hxRmY3KysyOXMyYklGUlVWRjJMMTdOd29LQ21qeGRLNWN1UUlKQ1lsdkdnT2d0TFFVOSs3ZHcvang0NkdycTB2YngyS3hzRzdkT2dRSEJ5TWhJUUZjTHJkZFZwMThEN0t6czVHUWtBQjNkL2RtU3lUV1gwRzVhdFVxNk9ycTB1WS9vcUtpNk5LbEN4d2NIS0Nob1VFZDMvZnYzMlBSb2tYbzFLbVR3UGhKREF3TURBeXRoekZNZDJCbXpweEo2V1NlUFh1Mm5YdlRmRTZkT2tXOXQ3Q3dhTWVlTURBSTVzQ0JBOVR5T3c4UEQwaEtTdEowYkFGZzNicDE2TnExSzJYb2VmVG9FVnhkWGI5N1h4bitOK0Z3T0lpTGkydFJtUWtUSnRDV3pHdHBhZEYwaUh2MzdvM0V4RVM4ZlBrU2QrL2V4ZHUzYnlFdExRMVpXVmwwN3R3Wm5UdDNocmk0T0VSRlJTRW1KZ1poWVdGcSs5SGtIdjVMT0RrNThhWGR1WE9ITDIzZ3dJR29xcW9DaThVQ204Mytudzh1elBDL1RiOSsvWkNSa1lIaHc0ZFRFaHNLQ2dwTmxtR3oyVmkwYUJFc0xDeHc3dHc1U2lQZXlNZ0lYYnQyaGEydExXeHRiZm0wYTNuMDdkc1h6czdPZk9uVjFkV29xcW9DbTgyR2lJaElrMXE2QmdZR2JSSk1rYUgxVkZWVklUczdHNGNQSDRhN3UzdVRlYytjT1FPQVA3aXRvcUlpQmcwYXhHZVlUa3BLQWdCTW1USUZoWVdGMkwxN041S1NraWlkOWJLeU10eTZkUXRHUmtZMFNhbjA5SFQ0K1BnZ0l5TUQ1ZVhsNk5ldkgyeHRiYkZ5NVVvK28zRnRiUzA4UER3UUhoNk9kKy9lWWZEZ3dYQjBkS1RGT1JBWEY0ZWtwQ1R1M2J1SC9QeDhXaUJnSHRldlg0ZUlpQWl0ZmtJSTl1L2Zqd01IRGlBbkp3ZWRPbldDdHJZMnZMeThhUEZUaW91TDRldnJpNWlZR0x4OCtSSXlNaktZT0hFaVBEMDlhVUdFQmVIdjd3OFhGeGNZR1JraE5qYVdrdTM1MGpGNCtQQWhCZzRjQ0FCNDgrWU4yR3cyTlRmMzgvT2pIVXVlakpXZm54OFZvNkl0Q1F3TXhMTm56MUJVVkFTZzdyaFpXMXVEeldZakpTWGxpOWNpQmdZR0JvYVd3UmltT3pERGh3K0htcG9hbmo1OWlzTENRcHc4ZVpKdjR0VFJpSStQeDcvLy9nc0E2Tk9uVDRzaXBETXdmQzhtVHB4SUJTdlp2WHMzWkdSa01IMzZkRm9lUHo4LzlPalJnMHB2ekp1VmdhR2owYXRYcng5T1U1S2hiV2pMNEZNTURPMUp0Mjdka0plWDE2cXlvcUtpTURFeGdZbUpDUzE5MjdadHJhcFBSRVJFWU9BemhvN0pUei85QkhsNWVSdzZkS2hKdzNSQlFRRnUzcnlKRVNOR0NBeGdOMm5TSk96ZXZSdVBIajFDLy83OUFkUnA5OHZMeTBOTFN3dVlkRWtUQUFBZ0FFbEVRVlFWRlJVUUZSVkZjbkl5WlpqT3lNaEFkWFUxSmsrZVROVno0c1FKV0ZwYW9sZXZYbGl6Wmcya3BLUncvdng1T0RrNUlUTXpFMGVPSEtHMSs5dHZ2MEZNVEF3clZxeUFwS1Frd3NMQ3NIRGhRaFFVRkZBT0VrSkNRbkIxZFlXWGx4Y0dEaHlJV2JObXdjaklDUHI2K3BTUldwQW4vcElsU3hBZUhvNHhZOGJBMjlzYk5UVTEyTE5uRDhhUEg0L1UxRlRvNk9qZzdkdTNHRHQyTEI0L2ZveDU4K2JCMGRFUno1OC94NzU5K3hBZkg0K2twQ1RvNitzTFBLYTdkKytHaTRzTFRFMU5FUlVWUmEyYWJjNHg2TldyRitMaTRyQnc0VUxJeTh0ajE2NWRVRmRYeDRjUEg5Q2pSdzg4ZVBBQWUvZnVwZHI2NTU5L2NQejRjVmhZV0FnMHpMZVVuMy8rR2FkUG42YWxYYjU4bVM5ZmZlMTVPenM3QkFjSGYzWGJEQXdNRFA5MW1EdVlEbzZscFNXOHZiMEJBRHQyN0lDQmdVR0hOWkFWRlJYQjM5K2Yranh2M3J4MjdBMERBd01EQXdNREF3TUR3MzhKRVJFUnpKMDdGMy84OFFkdTNMaEJrMjJwVDNSME5BZ2htRHQzcnNEOWhvYUcyTDE3TjlMUzB0Qy9mMy9VMXRiaS9QbnptRFp0R3Roc05qcDE2b1F4WThZZ0pTVUZ0YlcxRUJJU3d0V3JWd0dBQ256NDhlTkgyTm5aUVYxZEhUZHUzSUNrcENTQXVnQ283dTd1OFBQemc0V0ZCV2JNbUVHMXkrVnlrWm1aaVQ1OStnQ29NMzZPR2pVS25wNmVXTHg0TWVXdDYrSGhnUzVkdW1ETGxpMDBLVHBWVlZWTW16WU5LMWFzb0hrM1g3MTZGZUhoNFpnelp3Nk9IRGxDZVZMUG5Ea1RHaG9hMkxwMUsrTGk0dURoNFlISGp4L2pqei8rb0FVSVhyaHdJYlMxdFdGalk0T2NuQnkrbFZZQkFRRndkbmJHM0xsemNlalFJZXBCYVV1T3dmVHAweUVxS2dwcGFXbWF3OGpvMGFOeDVzd1ptbUg2eG8wYnFLMnRSV1JrSkNJakkvbCt2NGFlNklxS2lpZ29LS0ErNStibUFnRDI3OStQNE9CZ1dGbFpZZEdpUlFMUGhjWlFWVlZ0VVg0R0JnWUdCc0g4YndwTy9RK3hjT0ZDU2t2dnI3Lys0bnVTMjVFNGZmbzBybCsvRGdEbzNyMDdacytlM2M0OVltQm9IaWRQbmdTYnphWnRhV2xwN2QwdEJnWUdCZ1lHQmdhR0ZzS1R2VGgwNkZDamVVNmNPQUVXaTlXb1lkckF3QURDd3NLVW5FZG1aaWFLaTR0cDN0QkdSa2I0OE9FRHNyS3lBTlRwUy9mcTFZdlM0RTVNVEVSeGNUSG16WnVIaW9vS0ZCVVZVZHVjT1hNQUFMR3hzYlIyRnk5ZVRCbWxBVUJTVWhJclZxeEFaV1VsRWhJU2FIbFhybHlKL1B4OFhMaHdBUnMzYm9TQmdRRmV2MzZOb0tBZ0RCczJqR2JJNVVrdHJsbXpobWEwVlZOVHc0MGJON0J2M3o0UVFoQWRIWTFldlhyQnpzNk8xdGJRb1VNeGYvNTg1T2JtVXQrWFIyQmdJSnljbkdCaVlvTEl5RWphNnAzV0hJUG1vS3VyaTdDd01MNU5SMGNIVWxKU2ZPazg1eWx2YjIvSXljbWhYNzkrcUsydHhhdFhyNkNzckF4alkyT1ltWmxSbTZLaUl0YXRXd2RDQ0MyOS9zYlRxbVpnWUdCZytEb1lqK2tPam9xS0NoWXVYSWhmZi8wVmxaV1ZPSFRvRUtaTm15WXc4RXQ3OHY3OWV4ejZmK3pkZVZpTTYvOEg4UGRNKzBZYkt0a1NEaW15Wml2N3Z1L0hlaHhiSFB1YWN5UWtqaVZieUw2VXlINGtXNDU5NjBpS2c3NGtRZzRpU291V1dYNS9kUFg4akthVXBXbDV2NjVycnF1NTcvdDVucytNYnROODVwN1A3ZXVMNU9Sa29jWmZWcDB3b3NMTzBkRVI4K2ZQVjJpYk5HbVNpcUloSWlJaW9xL1Z1SEZqV0ZsWndkL2ZINTZlbmdyMW5nSGd4WXNYdUhidEdscTBhSkZqNlNzREF3TTBhdFJJV0todyt2UnBBUCsvR2pyclp4Y1hGNXcvZng1MTY5YkZQLy84ZzBHREJnbjlEeDQ4QUFDNHVibkJ6YzFONlhVK0wxbGpZMk9UYlV6dDJyVUJBRkZSVWRuNjFOWFZGZmFnU0U1T2hwK2ZIMmJPbklrSkV5YWdUWnMycUZhdEdwNDhlUUlBU210RTE2MWJGMERtKzdsMzc5NmhRWU1HU2pkTXpJcnR5Wk1uQ2l2UnAwK2ZEckZZakZ1M2J1SERodzh3TkRUOHB1Y2dMNnBVcWFKMHhmTHAwNmZ4OU9sVC9QTExMMHFQUzA5UFI5V3FWZEc0Y1dONGUzdGp3WUlGbURGakJscTFhcVcwZEVkdVpUU1hMVnVHR1RObTVEdDJJaUpTeE1SMElhZW1wb2JCZ3dmajhPSERlUGp3SWE1ZXZZcmR1M2RqMXF4WnFnNU53WTRkTzRRLzNNcVhMNDlodzRheEhoOFZHV1hLbEVITGxpMFYya3FYTHEyaWFJaUlpSWpvVy9UcDB3ZkxseS9IOGVQSDBhdFhMNFUrSHg4ZnlHUXlEQnMyTE5kenRHM2JGZ3NYTHNUNzkrOFJGQlFFVzF0YmhjVkJkZXJVUWJseTVYRHAwaVUwYjk0Y0h6OStWRmhSTFpmTEFRQUxGaXhBa3laTmxGN2o4NzgzdGJXMXM0MlJTQ1FBL244ZkFUOC9QeHc0Y0FCTGx5NFY2bDluMGRQVHc1Z3hZNUNTa29KcDA2WWhLQ2dJMWFwVlEwWkdCZ0RrdWpGdVZydzVqWkhKWkFBZzFJN09NbkhpUk5qWjJXSDA2TkdZUEhreWR1M2FsZTJjK1hrT2ZxUkZpeFpoMGFKRkFLQ3dvdHpkM1YzWTdIRDI3TmxJU1VuQm1qVnJoQVM5WEM3SHVISGpZR2xwaWJsejV3TDQvdzhNaUlqbzI3Q1VSeEZnWTJNamZPb3JrVWpnNGVHQmxTdFhxamlxLzVmMWFYUFdIMDIvL1BKTHRqK1NpQW96bHZJZ0t0dzZkZW9rMU5XTWo0OUgwNlpOc1hMbFN1Rk5NaEg5V01IQndSQ0x4ZGk5ZS9jM25ZZHptUXBLMWtwWFplVThmSHg4b0t1cis4V3lnMjNhdEFFQW5EOS9IcUdob2VqUW9ZTkN2MGdrUXJ0MjdYRHIxaTFjdVhJRllyRllPQWFBc0ttaVhDNUgyN1p0Rlc2TkdqVkNRa0lDREF3TUZNNFpFeE9UTFk2c2xkTFZxMWNIa0xteU9TQWdBQWNQSHN3eDlxeGtiOVpxOGF6VnhWa3JtRDgxZi81OFRKdzRFVVpHUmpBME5FUkVSSVNRVVA1VVJFUUVBTVVOQUlITURSdEhqaHlKZHUzYXdkZlhGd0VCQWQvMEhIeEoxdjlIeW03Nzl1M0Q2OWV2bGZhdFdMRWl4M00yYjk0Y1BYdjJSSFIwTkNJakk3RnIxeTcwN3QxYktOdVJsSlNFMk5oWUxGbXlSR2l6dHJiT1Y5eEVSS1FjRTlORmdFZ2t3cHc1YytEazVBUTFOVFY4K1BBQmJtNXVPSERnQUtSU3Fjcmlrc2xrT0hEZ0FPYk9uWXZFeEVTb3Fha0p1enpuOW1rOFVXSGo2T2lJYytmT0tkeTRDb0tvY0RJME5NVFlzV014Yjk0OHRHN2RHcTlldlZKMVNFUkYxc09IRDlHaVJRdmN1M2V2d0svTnVVdy9VcU5HalZDeFlrVWNQMzRjY1hGeFF2dlZxMWZ4NE1FRDlPM2I5NHNKVVFjSEIranA2V0h0MnJXUVNxVUtaVHl5dEcvZkhxOWZ2OGJSbzBkUnYzNTltSmlZQ0gxZHVuU0JqbzRPdkx5ODhOOS8veWtjdDJqUkl2VHIxdzluenB4UmFOKy9mNyt3MkFmSVRPaHUzTGdSQmdZRzZOU3BFd0JnOE9EQk1EQXdnSWVIQjN4OWZiTWxrUjgvZm93Ly8vd1RXbHBhNk5LbEN3Q2dSNDhlQURJM0tmeFVkSFEwUEQwOUVSa1pDYkZZakQ1OSt1RFpzMmZZc21XTHdyaUlpQWpzM2JzWFZsWldzTGUzVi9wOGJkNjhHZnI2K2hnN2RxenduT2YzT1ZCVFUwTjZlcnJTODJlcFdyV3EwdnJTdWRXWTNyNTl1L0Q4NVVRdWwrUFJvMGZRMDlQRDJMRmo0ZTd1am1mUG51SHMyYk1ZTjI0Y2hnd1pvckFpbm9pSXZnK1c4aWhDOXUzYmh5RkRodURjdVhOSVNrcUNxNnNyREF3TTBMRmpSNVhFYytuU0piaTZ1dUxkdTNjUWlVUm8xYW9WdG0zYnBwSllpTDRGUzNrUUZTM0RodzlIM2JwMU1XYk1HTVRFeE1ETXpFelZJUkVWU2NuSnliaDc5eTVhdDI2TjgrZlBvMWF0V2pBM044ZnIxNitWamg4MmJKalM4Z2VIRHg5R3o1NDk4MzE5em1YNmtZWU1HWUxuejU4ak5UVlZhRnUvZmowQVlNeVlNVjg4WGtOREE0Nk9qamg1OGlSMGRIVFFva1dMYkdQYXRXc0hrVWlFNE9CZy9QSEhId3A5cHFhbVdMMTZOWnlkblZHM2JsMDRPenZEMHRJUzU4K2Z4NzU5KzlDc1dUT01HalZLNFpqSXlFajA3dDBiYytiTVFVWkdCcFl2WDQ2d3NERHMyTEZEcU4xc2JHeU0vZnYzbzArZlBoZytmRGorK09NUE5HclVDUHI2K29pT2pzYjE2OWNoazhtd1pjc1dvZlJJbXpadE1IVG9VT3phdFFzeE1USG8zcjA3a3BLUzRPM3RyYkNhMk1QREErZk9uY080Y2VOdzllcFZOR25TQkUrZlBvVzN0emZVMU5Td2JkdTJIQmNnVmFwVUNZc1hMOGFrU1pNd1ljSUU3TjI3TjkvUFFibHk1WEQ3OW0yTUhEa1M3ZHUzeDRBQkF5Q1JTSVRWNGMrZVBZT0RnME9PTmFTL1ZHTTZOeUtSQ092V3JjUGl4WXV4YTljdWVIdDdZLzc4K1ZCWFY0ZWxwYVZDNlE4aUl2cCt1R0s2Q0NsYnRpdzhQVDJGblo0ZlBIaUFFU05Hd05QVEUybHBhUVVXUjFwYUd0YXRXNGZCZ3djTFh3ZXJYTGt5UEQwOWM5eEFoSWlJNkh1cVU2Y08vdm5uSHpSbzBFRFZvUkFWV2ZiMjlnZ0lDRUJDUWdMYXRXdUg2T2hvekpreko5L25jWFIwL09vWU9KZnBSMW0wYUJGMjdkcUY4dVhMQXdCZXYzNk5RNGNPb1hidDJtamF0R21lenBGVm1zUEp5U2xiYldVZ001RmFwMDRkQUZDNm1uYjA2TkU0ZmZvMDZ0V3JCeTh2TDB5Wk1nVzNiOStHbTV1YmtQRCsxSjkvL2drVEV4TjA3ZG9WSFR0MnhQdjM3M0h5NU1sc0h3aDE2TkFCOSsvZng1UXBVMkJvYUlpelo4L0MzOThmVDU0OHdjQ0JBeEVTRXBJdE9idGp4dzZzV2JNR3NiR3htRFZyRnJ5OHZOQzRjV01FQndjTDN4UXNXN1lzYnR5NGdVbVRKdUhTcFV1WVBIa3lmSHg4MEwxN2Q0U0doc0xKeVNuWDUrdTMzMzVEaXhZdHNHL2ZQaHc0Y0NEZno4R1NKVXRRcFVvVitQbjVJVEF3RUltSmllamV2VHQ4ZlgzUnJGa3pqQjQ5R3Y3Ky9ybkc4SzJTazVNaGxVb2hrVWdnRW9sUXUzWnRQSG55QkRZMk5saTJiQm5ldlh2M1E2OVBSRlRTY01WMEVTSVNpV0JuWjRkang0NmhZY09HZVAvK1BWNjllb1U1YytiZytmUG5tRFZybHNLR0hEOUNiR3dzM056Y3NHM2JObVJrWkVBa0VzSFEwQkJCUVVHc3MwVkZocFdWVmJZMlpidVBYNzE2Rlg1K2ZnVVJFbEdKRlJnWWlPN2R1K2RwckxKNStxbGx5NVpoeG93WjN5TXNvaEtqUllzVzJMUnBFeTVldkFnTEN3dU1HREVDOWVyVlV4aHovLzU5T0RzN3c5WFZOVnZ5VFY5Zkg4Ykd4cHpMcERLclY2L0d0R25UOGp6Kzd0MjdPZjRPZnY2N04yM2F0QytlKzlhdFc3bjJaOVZVem8yRGcwTythNjFYckZneFgvc09pY1ZpVEp3NEVSTW5Uc3gxbkltSkNWYXRXb1ZWcTFibE91N1lzV1BaMmtRaUVTNWV2Sml0UFMvUEFaQlpHaVV5TWxLNFAydldMSnc2ZFFwcjE2NkZzN016aGd3WmdrR0RCbUhldkhsd2RIU0VoWVVGdExXMW9hV2xCUzB0TFRnNk9zTEJ3UUhMbHk5SFJrWUdNakl5a0o2ZWp2VDBkTmpiMjZOSGp4NVFWMWZINDhlUElaVktvYU9qZ3pkdjN1RFlzV080ZmZzMkxsKytqRHQzN2tCWFZ4Y0RCZ3pBa1NOSFlHTmpnL3YzNzhQTHl3c0xGeTdFZ2dVTE1HVElFTXlkTzVlTHNvaUl2Z01tcG9zZ0t5c3JIRDE2RkFzV0xNREZpeGVSa1pHQk5XdldJQ1FrQkVPSERrWFBuajIvKzFjaFg3MTZoY0RBUU96ZXZWdjRZME5OVFEydFdyWENuRGx6bUpTbUltWHIxcTBvVzdac3ZvNTU4T0FCWnM2YytZTWlJaXE1N096c3NHSERobHpIckZ1M0RvOGZQLzdpRy9BbVRacDh6OUNJU296aHc0ZGorUERoQURJM1MydmV2TGxDdjdwNjVsdUdhdFdxWmV2THdybE1xdUxnNEFBM043ZnZjcTY4cnFTbWdqRnExQ2lvcTZ0andvUUpBQUIvZjM4TUdqUUlmbjUrdUhIakJ1TGk0cENXbGliY0pCSUp4R0l4MU5UVXN0MzI3Tm1EN2R1M1kvTGt5Y0w1R3pkdURGMWRYU3hmdmh4R1JrWndjbktDdTdzN1dyVnFCVjFkWFdGY3JWcTE0TzN0RFhkM2Q2eGZ2eDZCZ1lFb1ZhcFVnVDhmUkVURkVSUFRSVlN6WnMzZzYrdUw1Y3VYQzMvY1g3dDJEV0ZoWWRpNmRTdjY5KytQOGVQSFExOWYvNXV1azV5Y2pNMmJOOFBQenc4UkVSRklTVWtSK3NhT0hRdFhWMWVVSzFmdW02NUJWRkIrK2VXWHI2bzVCd0JkdTNiRjlPblR2M05FUkZTeFlrVTRPenZuT3VibzBhTzRmLzgrR2pSb3dLLzdFeFZTbk11a0tnNE9EbkJ3Y0ZCMUdQUURWSzllSFlzWEwxWm82OTY5ZTU2L25mRzVpaFVyWXM2Y09WQlRVNE9qbzZQdy8xQkVSRVNlampjMU5ZV2JtOXQzK3lDRWlJaFlZN3JJRW9sRU1ETXpnNmVuSi9idTNZdnk1Y3REVFUwTkh6OStSR2hvS0diUG5nMHJLeXVNSERrU0owK2V4SXNYTC9EdTNUc2tKeWNqTlRVVjZlbnBrTXZsa012bFNFOVBSMnBxS3BLVGsvSHUzVHU4ZVBFQ1o4NmN3Y2lSSTJGdGJZMXAwNlloTkRRVUtTa3BFSXZGS0YrK1BMWnYzNDcxNjlmRHpNd3N4dzB3aUlpSThpb2lJZ0pObWpUQnRXdlhjaHl6YytmT0FveUlxSGdiTVdJRXhHS3hjTHR5NVFybXpKbWowSloxeTFwRk9tellNS1g5M2JwMUU4N0x1VXhFaFZYTm1qWGg0ZUdCaFFzWDVxbTBDQkVSL1hoY01WME05Ty9mSHovOTlCT09IVHVHa3lkUElpUWtCQktKQkcvZXZNSDI3ZHV4ZmZ0Mm1KcWF3dHJhR3VYTGw0ZUJnUUcwdExSUXBrd1ppRVFpeE1iR0lpMHREY25KeVhqKy9Ea2VQMzZNMk5oWWhXdW9xNnZEM3Q0ZW5UdDNScytlUFdGcmE2dWlSMHRFUk1XUldDeEdURXdNMnJadGl6MTc5cUJuejU0Sy9XcHFhdGk3ZHkrV0xsMEtQVDA5QUlCTUpzT01HVE53NGNJRm5EeDVrdC9nSWNxSElVT0dvSDc5K25qMDZCSFdybDBMQUhCMmRrYVhMbDN5dFpuaGlSTW5VTEZpUmVFKzV6SVJFUkVSNVJVVDA4V0FXQ3hHM2JwMVlXZG5oeEVqUmlBd01CQkxsaXpCczJmUGhERnYzNzdGMjdkdnYrcjhabVptY0hOelErZk9uV0ZwYWZuRkRXdUlpSWp5cTBhTkdyaHc0UUphdFdxRi92Mzd3OGZIQndNSERoVDZEUTBOMGFKRkMyemN1QkhUcDA5SGZIdzhoZzBiaG9pSUNCdzVjb1NKTEtKOGF0T21EZHEwYVlNTEZ5NElpZWxLbFNxaFVxVktxRk9uRGpRMU5iRjA2ZEljajkrN2R5KzJiTm1DNXMyYks1U080MXdtSWlJaW9yeGlZcm9ZRVl2RnNMUzBoTE96TTV5ZG5SRVdGb1pqeDQ3aDRNR0R3cXJvakl3TVNLVlN5R1F5WkdSa0FBQTBORFNFVFNJME5EU2dwYVdGQ2hVcW9GdTNidWpjdVROckFCSVJVWUdvV3JXcVVFb3E2NXM1Y3JrY1NVbEpBSUJGaXhhaFE0Y09zTE96dytqUm8xR3ZYajNjdUhFRFJrWkdxZ3licUZneU5qWkd5NVl0Yyt3UERnN09zWTl6bVlpSWlJanlnb25wWXN6ZTNoNzI5dmFZTjI4ZUhqMTZoSmlZR01URnhTRXhNUkdwcWFsNCsvWXQ1SEk1eXBRcEEyMXRiZWpwNmFGTW1US3dzTEJBOWVyVlZSMCtFUkdWUURWcTFNQ1ZLMWNBQUZldlhzWFVxVk54OCtaTm1KaVlvRmF0V3VqYXRTczZkT2pBelllSUNqbk9aU0lpSWlMNkVpYW1Td2hyYTJ0WVcxdXJPZ3dpSXFJdmV2YnNHVnhjWE9Edjd3OFRFeE5ZV0ZnZ0xTME5BTEI4K1hLY08zY09wMCtmaG91TEM3UzB0RlFjTFZIeGRQcjA2Vzh1MzhhNVRFUkVSRVM1WWJGZ0lpSWlLaFFTRWhJd2QrNWMxS3haRThlT0hjUGN1WE1SRlJXbHNPR3V2cjQrL1B6OEVCb2FpaUZEaGtBaWthZ3dZcUxpeThIQkFkZXVYY3Z4Tm43OCtCeVA1VndtSWlJaW9yemdpbWtpSWlKU3FZOGZQOExMeXd2TGxpMURRa0lDZnYzMVY4eWZQeC9tNXVaS3h6ZG8wQUE3ZCs3RTBLRkQwYjkvZit6ZXZSdTZ1cm9GSERWUjhYUCsvSGxFUjBjRHlLd2gzYlJwMDN3ZHo3bE1SRVJFUlBuQnhEUVJFUkdwek45Ly80M2h3NGZqNWN1WDZOU3BFNVl2WDQ1YXRXcDk4YmlmZi80WnljbkpHRE5tREZxMGFJRURCdzdBeXNxcUFDSW1LcDUyN05nQlgxOWZ6SnMzRDBEbWl1bVZLMWZtT0g3Mzd0M1lzR0dEY0o5em1ZaUlpSWp5aTRscElpSWlVcG1mZnZvSkZTcFV3UGJ0MjlHaFF3ZWxZeVFTQ1VRaVViYjJVYU5HUVVkSEIyUEdqSUdkblIwMmI5Nk1RWU1HL2VpUWlZcVZEeDgrQU1oTVRBOGFOQWl6WnMzQ29VT0hVTHAwYVRnNE9PUjRYRkJRRUFCQVRVME5BT2N5RVJFUkVlVWZFOU5FUkVTa01wYVdsZ2dPRGxab2k0Mk5oWWFHQmtxVktvWEl5RWlFaG9haVFvVUtTbzhmUEhnd2JHeHNNR25TSkRSdjNyd2dRaVlxVnY3NjZ5OEF3TFJwMDdCOCtYS2xpV01BaUl5TXhQSGp4NkducHdlWlRJYWRPM2ZDM053Y09qbzZBRGlYaVlpSWlDai9tSmdtSWlLaVFtWERoZzFZdUhDaFF0djA2ZE56SEYrM2JsMWN1blRwUjRkRlZDeloyZG5CMWRVVkN4WXN5SFZjUmtZR3BrMmJKdHkzdExTRWw1ZFhyc2R3TGhNUkVSRlJicGlZSmlJaW9rS2xhOWV1aUl1TFEwWkdCclMxdGVIZzRJQ0JBd2VxT2l5aVltbktsQ25aMnNMQ3dySzExYXBWQytucDZSQ0pSQkNMeFRtdXJQNFU1eklSRVJFUjVZYUphU0lpSWlwVUdqUm9nQVlOR3FnNkRDTDZqTHA2L3Q0NmNDNFRFUkVSVVc3RXFnNkFpSWlJaUlpSWlJaUlpRW9XSnFhSmlJaUlpSWlJaUlpSXFFQXhNVTJDMnJWclkrellzVG4ySnlVbG9WYXRXdGsyc1NFaUlpSWlJaUlpSWlMS0R5YW1pNkNXTFZ0Q0pCSjkwNjE1OCtZSzUweExTME5FUkFTMHRMUnl2TzdHalJzUkVSR0I2dFdyLytpSFNFUkVSRVJFUkVSRVJNVVlOejhzZ2dZTUdLQ3drY3pWcTFjUkhCeU1jZVBHUVZkWE45dDRIeDhmcUt1clk5Q2dRVUpibFNwVkZNWkVSa1pDSnBPaFZxMWFTcStabUppSVpjdVdvWG56NXR4Tm5ZaUlpSWlJaUlpSWlMNEpFOU5GMExoeDR4VHV6NTA3RjhIQndaZzNieDdNek15eWpmLzc3NytocmEyTkZTdFc1SGpPeU1oSUFJQ2RuWjNTL21YTGxpRXVMZzVyMXF4UnVPNlRKMC9nNStmM05RK0RpSWlJaUlpSWlJaUlTaWlXOGlqaGhnd1pBcEZJaE42OWV3TUFtalZySnBUN2NIQndBQUE4ZnZ3WUsxYXN3TVNKRTFHdlhqM2gyTHAxNjJMUG5qM1l0V3VYU21JbklpSWlJaUlpSWlLaW9va3Jwa3U0Z1FNSG9uYnQydkR4OGNINzkrOHhlZkprQU1DbVRadWdwYVVGbVV5RzBhTkhvMnpac2xpMGFKSENzWDM3OXNXd1ljTXdhZElrdEdyVkNoVXJWbFRGUXlBaUlpSWlJaUlpSXFJaWhvbnBFcTVyMTY3bzJyVXJ0bTdkaWxhdFdzSEZ4UVVBc0hQblRwUXZYeDRqUm96QXVYUG5ZR3RyaTBHREJpRWhJUUh4OGZGSVNFaEFRa0lDRWhNVElaVktNWG55WkJ3NWNrVEZqNGFJaUlpSWlJaUlpSWlLQWlhbUNlL2V2VU5VVkpTd1dsb21rK0g1OCtjWU1HQUE3dHk1ZzlxMWE4UEN3Z0o2ZW5xd3RMU0VrWkVSU3BVcWhkS2xTOFBBd0FCQlFVSHc4ZkhCaVJNbjBMbHpaeFUvR2lJaUlpSWlJaUlpSWlyc21KZ3VZa2FOR29WdDI3WXA3VE0zTjgvMVdKRklwSEIvNU1pUjJMcDFLNjVmdnc0QWNISnlBZ0E4ZVBBQUtTa3BzTGUzeDRJRkM3NFlVNGNPSFhEbnpoMmtwS1RrNVNFUUVSRVJFUkVSRVJGUkNjZkVkQkhUb1VNSEdCb2FLclJkdm53Wk4yN2N3SVFKRTZDbHBaWHRHQjhmSDZpcnEyUFFvRUVLN1kwYk53WUFuRDE3RnVYS2xZT3RyYTF3UGdCbzFLaFJubUl5TlRWRldGaFl2aDhMRVJFUkVSRVJFUkVSbFV4TVRCY3gvZnIxUTc5Ky9SVGFKazJhaEJzM2JtRGx5cFhRME5ESWRzemZmLzhOYlcxdHJGaXhRdWs1TDEyNkJDTWpJOFRGeGNIVTFCUkhqaHhCblRwMVlHRmhnZWpvYUZTcFV1V0xjWjA4ZVJJZE8zYjh1Z2RGUkVSRVJFUkVSRVJFSlFvVDA4WEE4K2ZQWVd4c3JEUXBuUmNiTm14QXIxNjlZRzl2RHc4UEQ1dytmUm9lSGg0S1k4YU1HWU1tVFpwa096WTZPanBQNVQ2SWlJaUlpSWlJaUlpSXNqQXhYUXlFaG9haWR1M2FYMzE4bzBhTkVCSVNnbDY5ZW1INDhPSFExZFdGczdPendwZ1dMVnBneUpBaDJZNjllZk1tRTlORVJFUkVSRVJFUkVTVUwySlZCMERmSmlnb0NNK2ZQMGZuenAyLzZUd1dGaGI0NVpkZkFBQXBLU2xZdm53NTVITDU5d2lSaUlpSWlJaUlpSWlJU0FGWFRCZGhNVEV4R0RWcUZNcVVLWVBSbzBkLzA3bENRME14ZGVwVTlPblRCNlZLbGNLU0pVdnc4T0ZEdUx1N2Y2ZG9pWWlJaUlpSWlJaUlpREl4TVYxRVhieDRFWU1IRDhiNzkrOFJFQkFBWTJQanJ6N1h2WHYzMEtOSEQ5amEyc0xYMXhjNk9qcW9VcVVLSGo5K0xOU3REZ2tKZ2JhMmRyWmpIejkrL05YWEpTSWlJaUlpSWlJaW9wS0ppZWtpNXIvLy9zT2NPWFBnNitzTEt5c3JYTGh3QVEwYk52enE4MTI5ZWhYZHVuVkQxYXBWY2Z6NGNlam82QUFBWEYxZEFXUnViZ2dBYTlldXhkcTFhNy85QVJBUkVSRVJFUkVSRVZHSnh4clRSWXkrdmo2ZVBYc0dGeGNYaEllSGYxTlNHc2lzSiszbzZJZ0xGeTZnYk5teU9ZN3o5ZldGWEM3UGRnc0pDZm1tNnhNUkVSRVJFUkVSRVZISnd4WFRSVXlwVXFWdy92ejVmQjBUSGg2ZVkxKzdkdTNRcmwyN0hQc3JWNjZjNnlhSURSbzA0Q2FKUkVSRVJFUkVSRVJFbEM5Y01VMVVDR2xwYVVGTlRRMEFrSmFXQnFsVXF1S0lpTDYvOVBSMHlHUXlBSUMydHJid082OUtXbHBhRUlzelh4clQwdEtFK0lqby8yVmtaQWl2UzFwYVdsQlhWLzA2QjAxTlRTR085UFIwU0NRU0ZVZEU5T01WeHRmUi9PQzhwWktvcU05YklxTHZqWWxwb2tMSTNOd2N1cnE2QUlCWHIxN2g0OGVQS282STZQdVN5V1I0L2ZvMTB0TFNJQmFMWVdabUJrMU5UVldIQlhOemMyaHBhUUhJbkh2cDZla3Fqb2lvOEltTmpVVmlZaUlBb0Z5NWNqQXdNRkJ4UkVEWnNtV0ZPTjY4ZVlPa3BDUVZSMFQwWTBtbFV1RjFWRTFOcmRDOGp1WUg1eTJWTk1WaDNoSVJmVzlNVEJNVlF1Ym01c0pHbE9IaDRYajM3cDJLSXlMNnZsSlNVbkQzN2wwQW1TdW15cFVycCtLSU1wbWJtd3R2RU1MRHcva21tZWd6RW9rRTRlSGhTRTFORmQ1VWEydHJxem9zbEMxYkZ2cjYrZ0NBKy9mdjQ5V3JWeXFPaU9qSFNraElFRjVIdGJXMUM4M3JhSDV3M2xKSlV4em1MUkhSOThiRU5GRWhWTEZpUlpRcVZRcEFabkxNeThzTDhmSHhyT2ROUlo1VUtrVjhmRHlPSHorT3dNQkFBSm1sQUNwV3JLaml5REpWckZnUmVucDZBRExuM3RxMWE1R1FrTUM1UndRZ05UVVZOMjdjd0pZdFd5Q1h5Nkd0clExcmEydFZod1VBc0xDd2dMR3hNWURNQk5lNmRldjR1a25GVXRicjZKRWpSNFRYVVQwOXZVTHpPcG9mbkxkVVVoU25lVXRFOUwySjVIemxKeXAwcEZJcFZxeFlBUmNYRjZHdGZmdjI2TnExSzR5TWpJUlNBMFJGU1dwcUtwNDhlWUxyMTYvajFLbFRRbnZYcmwzaDUrY25mQmlqU2xLcEZBc1hMc1RDaFF1RnRxNWR1Nko5Ky9Zd05qYm0xeTJwUkpMSlpFaElTTUQ5Ky9leGRldFdKQ2NuQXdBNmRPZ0FIeDhmbEMxYlZzVVJaczdkZGV2V1ljcVVLVUpiKy9idDBhVkxGeGdaR1JXS1ZkMUUzK3JqeDQrSWpvN085am82WU1BQWJONjh1VkM4anVZSDV5MlZCTVZ0M2hJUmZXOU1UQk1WVWg4L2ZzVHMyYk94WWNNR1laTXBOVFUxYUd0ckY0cU5wb2p5U3lLUkNBbXRMT2JtNXJoeDR3WXNMUzFWRkZWMktTa3BtRHAxS3JadDI2WXc5M1IwZExoQkRaVkljcmtjcWFtcENqWFhiVzF0RVJnWVdLaFdlMlc5Ym5wN2V3dWJxSW5GWXVqbzZQQjFrNHFGakl3TXBLU2tLTFNabTV2ajVzMmJzTEN3VUZGVTM0Ynpsb3E3NGpodmlZaStKeWFtaVFveHFWUUtQejgvTEZ5NEVLOWV2VUphV2hwM0xLY2lUMTFkSGRyYTJuQjBkTVNxVmF0UXZYcDFWWWVVVFVaR0J2YnUzUXRYVjFmRXhjVWhOVFZWU0ZJVGxVUmlzUmlhbXByUTA5UERvRUdETUgvK2ZPRXIrSVdKVkNyRm9VT0hNRy9lUE1URXhQQjFrNG9sZFhWMTZPam9vRVdMRm9YMmRUUS9PRytwSkNodTg1YUk2SHRoWXBxb0NQamYvLzZIR3pkdUlDb3FDcytlUGVPR2JGUWthV3Bxd2d6RC9GNEFBQ0FBU1VSQlZORFFFS2FtcHFoV3JScDY5T2dCQXdNRFZZZVZxM3YzN2lFa0pBU1BIei9HMDZkUHM2MTRJU29KMU5YVllXbHBpVXFWS3FGbXpacHdjbklxOUNzWkl5TWpjZjM2ZFR4NThnUlBuejVGWW1LaXFrTWkrbWFmdm83V3FsVUxuVHQzTHZTdm8vbkJlVnR3WkRJWjB0UFRJWmZMb2FXbEJiR1lXMC85S01WOTNoSVJmU3NtcG9tS21JOGZQeUl0TFUzVllSRGxXOVpLa2FKYURpTWxKVVdobEFGUlNhR21wZ1o5ZlgySVJDSlZoL0pWVWxOVGtacWFxdW93aUw1WlVYOGR6US9PMngvcjl1M2JXTFJvRWRMUzB1RHU3bzQ2ZGVxb09xUmlxeVROV3lLaXIxRzRsN3NRVVRZNk9qclEwZEZSZFJoRUpZNnVyaTUwZFhWVkhRWVI1Wk8ydGpZM1VTTXFZamh2ZjZ5c0R4dEZJaEgwOWZWaGFHaW82cENJaUtpRTRuZDJpSWlJaUlpSWlJaUlpS2hBTVRGTlJFUkVSRVJFUkVSRVJBV0tpV2tpSWlJaUlpSWlJaUlpS2xCTVRCTVJFUkVSRVJFUkVSRlJnV0ppbW9pSWlJaUlpSWlJaUlnS0ZCUFRSRVJFUkVSRVJFUkVSRlNnbUpnbUlpSWlJaUlpSWlJaW9nTEZ4RFFSRVJFUkVSRVJFUkVSRlNnbXBvbUlpSWlJaUlpSWlJaW9RREV4VFVSRVJFUkVSRVJFUkVRRmlvbHBJaUlpSWlJaUlpSWlJaXBRVEV3VEVSRVJFUkVSRVJFUlVZRmlZcHFJaUlpSWlJaUlpSWlJQ2hRVDAwUkVSRVJFUkVSRVJFUlVvSmlZSmlJaUlpSWlJaUlpSXFJQ3hjUTBFUkVSRVJFUkVSRVJFUlVvSnFhSmlJaUlpSWlJaUlpSXFFQXhNVTFFUkVSRVJFUkVSRVJFQllxSmFTSWlJaUlpSWlJaUlpSXFVRXhNRXhFUkVSRVJFUkVSRVZHQlltS2FpSWlJaUlpSWlJaUlpQW9VRTlORVJFUkVSRVJFUkVSRVZLQ1ltQ1lpSWlJaUlpSWlJaUtpQXNYRU5CRVJFUkVSRVJFUkVSRVZLQ2FtaVlpSWlJaUlpSWlJaUtoQU1URk5SRVJFUkVSRVJFUkVSQVdLaVdraUlpSWlJaUlpSWlJaUtsQk1UQk1SRVJFUkVSRVJFUkZSZ1dKaW1vaUlpSWlJaUlpSWlJZ0tGQlBUUkVSRVJFUkVSRVJFUkZTZzFGVWRBQkZSUVhqMzdoM0N3c0x3Nk5FalJFWkdJaTR1VHRVaDBRK21wcVlHYzNOeldGdGJvMmJObXFoZHV6WjBkWFZWSFJZUkVSRVJFUkVSZ1lscElpcm1aRElaamg4L2poa3paaUFtSmdZU2lRUVNpUVF5bVV6Vm9kRVBKaEtKSUJhTG9hNnVEZzBORFRScjFneGVYbDZvVnEyYXFrTWpJaUlpSWlJaUt2Rll5b09JaXEyMHREVDgrdXV2Nk4yN054NCtmSWlVbEJTa3A2Y3pLVjFDeU9WeVNLVlNwS1dsSVNrcENhZFBuNGFkblIzV3IxOFBxVlNxNnZDSWlJaUlpSWlJU2pTdW1DYWlZc3ZmM3grK3ZyNUNJdHJVMUJTZE9uVkNyVnExVUs1Y09SVkhSeithVkNwRlRFd003dCsvajhEQVFIejgrQkdwcWFsWXNXSUZHalpzaUVhTkdxazZSQ0lpSWlJaUlxSVNpNGxwSWlxV25qeDVBazlQVHlFcDNhbFRKK3pidHcvNit2b3Fqb3hVSVNJaUFvTUdEY0x0MjdjUkhSMk5UWnMyd2NiR0JucDZlcW9PallpSWlJaUlpS2hFWWlrUElpcVc3dDI3aDFldlhnRUF5cGN2ai9uejV6TXBYWUxWcUZFRDQ4ZVBGeExSTjIvZTVBYVlSRVJFUkVSRVJDckV4RFFSRlVzSkNRbjQrUEVqQUtCQmd3YXdzckpTY1VTa1NtS3hHQzFidGtUWnNtVUJBSEZ4Y1VoTlRWVnhWRVJFUkVSRVJFUWxGeFBUUkZRc3hjZkhDNGxwQ3dzTEdCb2FxamdpVXJYeTVjdERWMWNYUUdaaU9pMHRUY1VSRVJFUkVSRVJFWlZjVEV3VFViRWtrVWdnbFVvQkFKcWFtbEJUVTFOeFJLUnFPam82VUZmUDNGb2hOVFZWcUQ5T1JFUkVSRVJFUkFXUGlXa2lJaUlpSWlJaUlpSWlLbEJNVEJNUkVSRVJFUkVSRVJGUmdXSmltb2lJaUFxTVhDNy80cGlZbUJpY1BuMGFTVWxKWDNXTjVPUmtQSC8rL0t1T0pTSWlJaUlpb29MQnhEUVJrUXBzMkxBQnc0Y1B6OWFla3BLQ24zLytHZnYyN1ZONm5LZW5KMzc3N1RmRXg4Y3I3VDl4NGdRYU5XcUUwTkJRcGYxdjM3NkZvYUVoV3JkdS9mWEJVNUgwL3YxN3ZIcjFLbHY3c1dQSHNHWExGbno0OEVHaFhTS1I0TkdqUjBwdlQ1OCtCWkM1eWVqZHUzZXhmLzkrdUxxNjR1VEprNGlKaWNIOSsvZUYyOE9IRDRWekhqaHdBQk1tVEZDNDF1WExsK0hqNDZOdzdlRGdZUHorKys4SzhVcWxVbmg2ZXVMbHk1ZGZmS3duVHB4QXo1NDk4ZWpSbzd3OU9VUkVSRVJFUkZUZzFGVWRBQkZSVVJZYUdvb09IVHBnNmRLbEdEbHlKQUFnS2lvS2ZmcjB3ZGl4WXpGNjlHaGh3NzFQeGNmSHc5ZlhGL1hxMWNQa3laT0ZkaTB0TGJ4NDhRS2pSNCtHdmIwOXFsZXZMdlJGUjBkai92ejVLRnUyTEJZdVhLZzBuZzBiTnVEUm8wZXd0clpXMnUvaDRRRWpJeVBjdUhFRER4OCtWRGkvTWdZR0JwZ3laUXJjM2QwQkFEZHYza1NqUm8xdzRzUUpkT3pZTWZjbko0K2lvcUl3ZnZ4NE5HN2NPTWZIUlhtVGtKQ0E0OGVQNCszYnQ0aUxpME5zYkN4aVkyUHg2dFVycEthbXd0YldGanQzN2xRNFp1L2V2WGo2OUdtMkQwcGlZMk14WU1BQXBkY3hNek5EaHc0ZHNHdlhMZ0NBdnI0K3FsV3JodFRVVkt4WnN3Ym56cDBUeHBZdVhWcTRiMnBxaXREUVVBd2JOZ3pyMXEyRHBhVWxidDI2QlI4Zkg4amxjcVVmMW1UeDl2YkduajE3SUpGSU1IdjJiS0g5eVpNbkNzbHZBUGpycjc5Z2FtcUtxS2dvUkVWRktUMWYvZnIxWVdwcW11UDFpSWlJaUlpSTZNZGlZcHFJS0k4V0xWcUVnSUFBSERod0FKVXFWUUlBL1B2dnYzajM3cDF3SHdBcVY2Nk00Y09IdzhYRkJXdldyTUhpeFl2UnUzZHZoWE81dUxqZzc3Ly94dXpaczlHaVJRdlVxMWNQQUtDbXBnWWZIeC9ZMnRwaTBLQkJ1SGJ0R2pRMU5TR1JTREJreUJDb3Fha2hJQ0FBSmlZbTJlS0xqSXpFcVZPbjRPYm1odEtsUzJmcnYzdjNMalp1M0lqejU4OWo2OWF0R0RwMEtDNWV2QWh0YmUzdjloeGxaR1RnekprejJMZHZIejU4K0lBalI0NTg4UmdMQ3d2SVpESXNYcndZRFJvMFFQZnUzYjliUENXTmxwWVcxcTVkQzAxTlRaUXBVd2JQbnorSHRiVTFCZzBhQkhOemMxaGFXaXFNVDBoSXdNT0hEOUc4ZVhOb2Ftb3E5Sm1ibXlNb0tBanQyN2ZIMnJWcllXOXZqKzNidCtQYXRXdll2bjA3dkwyOThkTlBQOEhUMHhObVptYkNjZGV1WFVQTGxpM2g3dTZPa3lkUFl2MzY5VUpmcTFhdDRPWGxoYWxUcDJMNDhPSFl0V3NYSmsyYWhQLysrdzlyMTY1RjZkS2wwYk5uejJ5UDY2Ky8vc0tPSFR2UXBFa1RUSjgrWGFIdndvVUxXTGR1bmRMZlkyVWZkTWpsY3FTbHBjSEx5NHVKYVNJaUlpSWlJaFZpWXBxSUtBOFNFeE94ZXZWcTFLcFZTeUVKZmV2V0xZaEVJalJzMkZCb1UxTlR3OVNwVTlHL2YzOU1uandaVjY1Y1FhOWV2U0FTaVlReFlyRVkyN2R2aDYydExRWVBIb3liTjI5Q1QwOFBRR1ppZS9IaXhZaU1qSVJNSmdNQXpKa3pCeUVoSVRoKy9EaHNiR3lVeHJoMDZWS1ltSmhneXBRcDJmclMwOU14ZE9oUTlPblRCdzRPRHFoVnF4WWFOMjZNb1VPSFl0KytmUkNMdjc2eVUzSnlNaTVldklpalI0L2kwS0ZEZVBmdUhZeU1qTkMvZjMvSVpES0l4V0tNR3pjT216WnQrdUs1bENVbHMvVG8wU05QaWU2U1RGdGJHNWN1WFJLU3pLMWJ0NGFUa3hQR2poMnJkSHhvYUNqa2NqbWFOV3VXclU4a0VrRkhSd2RBWnNKYlYxY1hHaG9hRUl2RlFoSllWMWNYWm1abVNFeE1SRnBhbXBEb0ZZdkZ3dmpQTld6WUVON2UzZ2dNRElTRmhRVkVJaEVXTEZpQW1KZ1lCQVVGWmZ0Z0lqazVHZXZXclVPOWV2V3dZc1VLcGQ5QUFJQ3JWNi9tNlRsNjhPQUJCZzBhbEtleFJFUkVSRVJFOU9Nd01VMUVsQWNiTm16QXUzZnZzSFRwVW9YMnExZXZva2FOR2twWEtKY3ZYeDRIRHg3TThaeVZLMWVHdTdzNzd0Ky9EN2xjamhFalJnaWxFYktzVzdkTzRYNzc5dTJGbnl0VnFvUW5UNTRBeUN5SDRldnJDMDlQVHhnWUdHRHg0c1VJQ3d2RHpwMDdvYWVuaHhrelp1RGx5NWM0YytZTUFLQlVxVkk0ZHV3WUhCd2NNR0xFQ0d6ZHVsVnBFakVuOSs3ZFEzaDRPTTZjT1lPclY2OGlQVDBkWm1abTZOMjdON3AzNzQ1MjdkckIwZEVSQnc0Y0VNcEJhR3BxWXY3OCtYbSt4cWRXclZyMVZjZVZSSit2Zk03TnRXdlhBQURObXpmL3BtdjYrUGpnK3ZYcjJMMTdkNjdqSkJJSjFOWFZZV3RyQzF0Ylc2RmRXMXNiNjlldlI2bFNwYko5U0tLbnA0Y2RPM2JBeE1RazE5WDkvL3p6VDU1aWpZbUp5ZE00SWlJaUlpSWkrckdZbUNZaXlvTXJWNjRBZ05LVnBRRHl2T0o0OXV6WldMSmtpWEQvMDlYTkkwZU9oSk9UazhMNEV5ZE80T0RCZy9EMjlvYVdscFpDbjc2K3Z2RHp6Smt6VWJWcVZUZzdPeU14TVJFclY2NUU0OGFOb2FlbmgxV3JWbUg5K3ZVNGN1U0lRdWtDYTJ0cm5EcDFDaDA2ZEVDM2J0M2c3KzhQUTBORHpKdzVFNTZlbnNJNER3OFBlSGg0QU1qY3FDN3JlcVZLbFVMVHBrM2g3dTZPOXUzYnc4N09UbGdWSGhNVGc1Q1FFTVRHeGdybjBkRFFnSXVMUzU2ZXA4OTluckFuNVNJakl4RVNFaUxjVDB0THc3Ly8vb3M5ZS9ZSWJaMDdkNGFob1NHQXpNUzB0YlUxek0zTmN6M3Z4SWtUSVJhTElaRklVSzFhTmFWalB2MUdnRElSRVJHWU1XTUdYRnhjMEtKRkM2SGQxZFZWb1NZMWtMblJJUUFNR3pZczIzbmQzTndVUHFESk1tM2F0Rnl2bjBVdWwrZHBIQkVSRVJFUkVmMVlURXdURWVYQnI3LyttaTFwSEJ3Y2pNT0hEMlA4K1BHb1hMbHluczdUdUhIakhQdWFOMitlYmVYcXk1Y3ZjZkRnUVF3Wk1rUW85Zkc1UFh2MjRLKy8vc0xwMDZjaGxVcXhjdVZLSkNRa1lQbnk1ZGk2ZFN0bXpwd0pWMWRYcGJXYkd6Um9nTC8vL2h0ZHVuU0JuWjBkZHV6WWdUNTkrcUJxMWFvQWdLbFRwNkoxNjlibzFxMGJBQWcxaXVmTW1RTTNOemVscTNNVEV4T3hlUEZpQUptbEpJRE1qZXU4dmIyLzlQVGtLQ0lpNHF1UExVbnUzYnVuVU5NNU5UVVZJU0VoQ0FzTEU5cWFOR2tDUTBORFBIcjBDSzlmdnhiK2JYTXplZkprMUtoUkF3RUJBWWlNak16V0w1Zkx2NWlZTmpJeUVqYlRIRGx5Sk1hTkd3ZVJTSVRVMUZUbzZ1cCtzYnhHUWtJQ2ZIMTlJWkZJbFBhemxBY1JFVkYyLy8zM1g3Wk5naDgvZm96MDlIUklwVkxjdm4wYmlZbUpDdjFWcTFaRmhRb1ZDakpNSWlJcW9aaVlKaUxLZzE2OWVtVnI2OUNoQTJyV3JJbTFhOWZtcTBiem5EbHpGRXFDWEx0MkRRNE9Ea3JIWnEzdXpDM3BkK0hDQlNHZUxCTW1UTUR4NDhjeGUvWnNEQmd3QUc1dWJqa2ViMjl2ajVDUUVBd2VQQmhKU1VsbzA2YU5FTS9NbVROUnIxNDlPRHM3QytQNzkrK1BKVXVXS0t6OFZtYjA2Tkd3c2JGQllHRGdkOXZRTUNnb0NHM2J0djB1NXlxT2V2YnNLZFRwRGcwTnhaZ3hZL0Rycjc4cXJUR2Q5UzJBbGkxYjRzR0RCM2p3NEVHTy8wN1cxdGF3dDdmSGpSczNja3hNZjJrT21KbVpZZnYyN1pneFl3YTJiZHNHVFUxTmpCbzFDZ0JnYUdpSUVTTkc1SHI4OCtmUDRldnJtMk4vbHk1ZGNqMCtTMDZKYlNJaW91SW9QVDBkYytiTVVXaVR5K1hJeU1nQUFHemV2RG5iMzVsK2ZuNEZGaDhSRVpWc1RFd1RFWDJGcUtnby9QMzMzNURMNVRsdXh2YXBFeWRPb0dQSGpnQ0E3dDI3bzN6NThyaC8vejQyYnR5WTYzRlpieHB5Uy9xNXVMaWdkKy9lS0ZPbURCWXRXb1RMbHk5ai92ejV1SDc5T3ZyMTY0ZG16WnBCVFUwdDErdmN2MzlmU0hCL2liKy9QNlpQbjQ3bno1OExtek4rU2tOREE5V3JWMGZObWpVQkFEVnIxaFJXVU9mazFxMWJPSGp3SUVhUEhvMHFWYXJrT0M2bk1oS1UzYWNiUlg3OCtGSFl5RERMK2ZQbllXWm1ocG8xYTJMMTZ0WHc5L2VIbzZPalVPWWpQN0kydWZ3U1hWMWRyRjI3RnBzMmJjTEFnUU9GZHFsVWlyZHYzK1o2Ykh4OGZLNzlreVpOeWxPc0wxKytoSmVYVjU3R0VoRVJGWFdWSzFkR2hRb1ZFQlVWcGZRYlRsbC9hMmIxVmFsU0JWWldWcW9JbFlpSVNpQW1wb21JdnNLYU5XdFFxbFFwbUppWXdNTENBdVBIajFjNmJzdVdMVGgvL2p6S2x5OHZ0RFZwMGdSTm1qUkJZR0Nna0pqZXZYczNoZzBibHVQMWRIVjFsYmJ2MmJNSEF3Y09oSldWRlNJaUloQVlHQWd2THk4WUd4dWpTNWN1Nk5LbEM2S2lvaFJxREN2emFYeDUwYkJoUXpSczJEQlBZNnRXcmZyRjJ0STdkKzdFd1lNSDhmUFBQNk5seTViNWlvV3lpNG1KUVZCUUVBRGc0c1dMMkw5L1AxYXVYSWs2ZGVvQUFONitmWXU3ZCs5aXlKQWhBSURldlh2RDE5Y1hSNDhleGZEaHc3T2RiOGFNR2REUTBFQktTb3JTRHc1a010a1hQL3pJb3E2dWp0OSsrMDJoN2VuVHB3b3IvcjlHWG85LzhPQUJFOU5FUkZTaTlPclZDeXRXck1qVDJMeCtBNG1JaU9oN1lHS2FpQ2lmSWlJaXNISGpSc3liTncvYTJ0cHdkM2RIdTNidFlHSmlvakR1NWN1WEdETm1ETHAwNlFKYlc5dGN6OW0wYVZOczM3NDlXN3VucHlmaTQrUGg3dTZ1OUxoUGExWlBuandaZGV2V3haZ3hZeFRHVksxYVZhZ1puUjh4TVRHUXlXUTRjdVFJVHAwNmhYYnQybUhod29WSzYwb3JFeEFRZ0s1ZHV5cTB4Y2JHd3NiR0JuUG16TW56Wm5XVWYrdlhyMGVGQ2hVUUZ4ZUgrdlhySXlJaUFzN096dkR3OEVEcjFxMkZ6UWF6VnZGWHJGZ1JEUnMyeEtGRGg1UnVPRGh5NUVoVXIxNGRnWUdCZVBMa2lVTGZxMWV2Y1B2MjdSeHJvSDh1T2pvYWI5KytSZjM2OVlYcm1KbVo0WTgvL3NqMXVMZHYzMkxCZ2dVNTl1ZTBNZW5udVBraEVSR1ZOSTZPanRpd1lRT1NrNU9WcnByT2F0UFYxYzN6NnlrUkVkSDN3TVEwRVZFK1RaczJEV1hLbE1HVUtWTWdsVXF4Yk5reVRKbzBTYUVlbjB3bXc0Z1JJeUNUeWJCNjllb3ZudFBLeWlyYjF5YmZ2MytQeVpNblExMWRIWHA2ZXVqWHIxK094Ky9jdVJQbno1L0hQLy84bzFCU0lUNCtIc2JHeGwrOGZwMDZkWVFOOGx4ZFhiRnAweWFodE1LREJ3OWdaMmNIYTJ0cllmemd3WVBSbzBjUHBlZUtqbzdHckZtemxQYmR1WE1IY1hGeEtGZXUzQmRqb3E5ejVjb1ZCQVVGNGM4Ly84U1NKVXVncjYrUGRldldZZGFzV2RpOGVUTWNIUjBSRkJRRVMwdExvZHdLa0xtYTZ2ZmZmOGYxNjlmUnRHbFRoWFBXckZrVERSbzBRSGg0dUpDWS92RGhBeUlqSTlHN2QyK2twYVhsdWZiM3FWT25zR1hMRnZqNyt3dWxXWFIxZGJOZDgzUFBuei9QdFgvZXZIa0s5MSs4ZUFFVEV4Tm9hMnNydExPVUJ4RVJsVFQ2K3Zxd3NyTEMzYnQzYy8yQXRrYU5Hbm42dTVHSWlPaDdZV0thaUNnZlZxOWVqZE9uVHlNZ0lBRDYrdm9BZ01XTEYyUE1tREdvWHIwNjNOemNJSmZMOGR0dnZ5RW9LQWpidG0zN3F0WEtFb2tFdi83Nks1S1NrbUJ2YjQ4QkF3Wmc1ODZkV0xkdVhiWlNDbzhlUGNLa1NaTlFxbFFwekpneEEyL2Z2c1hidDIvUm9VTUhyRnExQ2dBd1lzUUl0R3ZYVHVtMTFxeFpnOVRVVk9GK2NuSXlxbGF0aXA5Ly9obWJObTNDekpremhSWGJXUnZIMmRqWW9HL2Z2a3JQRng0ZW51UGpDZ2tKQVlBY2s1Q3RXN2ZPOGRnUEh6NEl6emtwOS9yMWE3aTV1Y0hHeGdadDI3WVZOcWpVMXRiR3lwVXJrWnljakxpNE9JU0ZoV1hiRUxGbHk1YlExOWZIZ1FNSHZwZ2tUazVPUm1ob0tGSlRVekZ5NUVpY1BYc1dGaFlXMmNaSkpKSnNxN0p1M2JxRjBxVkxLM3pRa1pTVWhCTW5UdVI2emJpNHVHeHRkKy9lUlkwYU5YRHAwaVhFeHNZaU1qSVM3ZHUzaDBRaVFkKytmV0ZzYkl5MWE5Y3EvTjdJWkRLMGJkc1dwMDZkUXBNbVRYTGRXSlNJaUtnNDBOWFZoWjJkSGU3ZHV3ZTVYSzZ3YXZyVFJIWE5talZScWxRcFZZVkpSRVFsRUJQVFJFUjVkTzdjT2N5YU5RdWpSbzFTS0ZFeGF0UW9uRDE3RmdzV0xNQi8vLzJIang4L1l2ZnUzWEJ6YzhPSUVTUHlmWjBuVDU1ZzFLaFJPSC8rUEJZdFdvVGZmLzhkZm41K21EbHpKbXh0YmVIcTZvcHAwNlpCUTBORE9FWkRRd1BXMXRZd056ZEhreVpOVUtsU0pZV3ZZdHJiMnl0c052ZXBRNGNPNGRHalI4TDlsU3RYQ2o4ckt5OENaTmEyRGcwTlZkcVhrSkNRNDJQYnUzY3Z4R0p4ampXem5aMmRjOXh3UjB0TEs4ZnpVcWFJaUFoSUpCSXNYcnc0VzhKVlhWMGRwVXVYeHVIRGh5RVNpZEM5ZTNlRmZpMHRMYlJ2M3g1Ly9mVVgzcng1Z3pKbHlnaDl6NTQ5dzRzWEx4QWNISXdIRHg1ZzZOQ2grUDMzMzZHam80TktsU3BoOCtiTkNuV2pYNzE2Qlg5L2Z3UUdCcUpzMmJKQ2UwWkdCdTdldll0bXpab3B4QmNiR3d0WFY5ZDhQOTVObXpiaDJiTm5PSHIwS0M1Y3VJQU5HemFnZmZ2MlVGZFhoNGVIQjhhT0hZc0pFeVpndzRZTjBOWFZSV1JrSkRRME5CQVpHUWx2YjI5OCtQQ0JKV1dJaUtqWTA5RFFnSzJ0TFFJQ0FwQ1ltS2gwakxhMk5teHRiZk5jc28ySWlPaDdZR0thaUNnUExsMjZoTDU5KzZKcDA2Wll0MjVkdHY2ZE8zY2lNVEVSVzdac0FRQ01IejhlYm01dSticEdlSGc0Tm0zYWhKMDdkOExFeEFUNzkrOFhWaVVQSGp3WVhidDJoWXVMaTVDbzNyeDVNeHdjSEdCdGJhMTBOZW1MRnkrKzRwSG1qWUdCQWN6TXpKVDJxYXNyZjJtNWV2VXE3dDY5Q3lDekhyYS92MysyTWYzNzkrZm1oOS9BeWNrSnExYXRncVdscGRMKytQaDQrUHY3bzFHalJ0RFYxVVZNVEF3K2ZQaUErUGg0dkgvL0huSzVIREtaREFFQkFXalRwbzFRa3NYRHd3TWFHaHJRMWRXRnNiRXhKa3lZQUFjSEJ3Q1pkZEJOVEV5RSt3Q1FrcEtDYmR1MndkRFFVQ0h4R3g0ZWpyUzB0R3diWjFwWldXSHYzcjI1UHJhWW1CajA2ZE5IdUI4Ykc0dmc0T0FjTng2MXNiSEI4dVhMNGVucGlmZnYzME5YVnhmSGp4L0gzcjE3Y2VYS0ZRd2ZQaHk3ZHUyQ3BhVWwrdmZ2bit1MWlZaUlpcnJhdFd2RDJOaFlTRXgvWHRMRHdNQUF0V3ZYVmtWb1JFUlVnakV4VFVUMEJVZU9ITUdnUVlOUXMyWk5IRDU4T050S0VxbFVpcU5IaitMaHc0Y1FpVVFRaVVUWXZIa3pURXhNTUh2MjdCeFhCMGRFUkFBQTB0UFRBUUFIRGh4QWNIQXdsaTFiaHBFalIyWTdyblRwMHZEMjlzYmd3WU14YmRvMHlHUXloZjdrNUdSY3Zud1pwMCtmeG9rVEp5Q1ZTbkh6NXMzdjlUUW82TmF0RzF4Y1hKVDJoWWVIWTkrK2ZRcHRVcWtVRXlkT2hJR0JBZWJPbll2WnMyZWpUSmt5V0xWcVZZNkpiTW8va1VpRWV2WHE1ZGgvNk5BaG9kUkxxMWF0RlBvME5UVmhiR3dNWFYxZC9QWFhYK2pmdnovcTE2K1BJVU9Hb0diTm1xaFNwUXEyYmR1R3k1Y3ZDeVZYenAwN2gzMzc5bUgrL1BrS0svaXRyS3l3ZlBueWJOZS9mUGt5QUdSTFRBTTVmNkNSSmV2M1BXdWx0YSt2TDlUVTFJU1YzMnBxYXBETDVaQktwVkJUVXdNQU5HblNCUHYyN1JQdS8vdnZ2NmhhdFNvME5EUXdZY0lFUkVWRlllZk9uZWpXclJ0MGRIUnl2VDRSRVZGUlptRmhnZHExYStQWnMyZlprdElpa1FnMk5qWkt5M0lSRVJIOVNNd0dFQkY5Z2JHeE1WcTFhZ1YvZjMrRnVudFBuejdGbmoxN3NHWExGa1JIUjhQUjBSRitmbjVRVjFmSHRHblQ0Tzd1amkxYnRtRHExS2tZTVdJRVRFMU5oV09YTEZtQ3VYUG53c2pJQ0ZPblRzV1pNMmZnNGVFQkR3K1BMOGJUdkhsejNMaHhRN2gvNk5BaGVIbDVJVGc0R09ucDZiQ3hzVUd2WHIzUXJWdTM3L3RFZklQWnMyY2pQRHdjSzFldXhKUXBVL0Rod3dkNGVIamc3Tm16bURScEVtSmpZM005UGowOVhVamdGNlk2MCsvZXZjT3JWNjlRcTFZdFZZZVNKeDA2ZE1DLy8vNkxPblhxd056Y0hHWEtsSUdwcVNsTVRFeUU1M1h6NXMzWXRHa1Q3dDI3aDltelp5czlUMFpHQm54OGZMQjU4MllNSERnUW5UdDN6dFAxcjF5NUFtTmo0MngxMHBVSkNRbkI0Y09Ib2EydERUVTFOZno3Nzc4QU10OVl5K1Z5UkVSRW9FdVhMakF4TVFFQVZLaFFBWEs1SEgvKytTZnM3ZTBWemlXVlNuSDM3bDJFaDRkanpKZ3hBQUN4V0F3UER3K2twYVV4S1UxRVJDVkMyN1p0Yzl6VG9WT25UZ1VjRFJFUkVSUFRSRVJmNU9Ua0JDY25Kd0NabTh0dDI3WU5nWUdCK09lZmY2Q2hvWUdlUFh0aTkrN2RDaHZHblQ5L0hvY1BINGFibXh0bXo1NE5WMWRYdEdyVkNpNHVMcmgrL1RyKytPTVBUSmt5QmRPbVRVUDkrdlZScDA0ZHpKbzFDNTA3ZDBibHlwV0ZGWjU1SVpmTGtaR1JnU1ZMbHFCWHIxNm9YTG15MEJjZkh3OEFtRFJwRWlaTm1wVGpPZXJVcVNQOG5KaVlDRTFOVFVSSFIrUGp4NDhLSzJHei9QNzc3L2o5OTkvekZOK3laY3V3Y3VWS2RPN2NHUk1uVGdRQXVMdTdvMUdqUnZqOTk5OFZTakcwYnQwYVlyRVlZckZZV0JtYmtaRWg5THU1dWVXN1JNcjNsSnFhaXVUa1pJU0ZoZUhreVpPNGR1MGFXclpzS1d3eVdOaFpXbHBpOWVyVnVZN3AxS2tUa3BPVGMwMGVQMzc4R1A3Ky9wZytmWHFleTJCa2ZXaVMxdzhXOVBYMWNlZk9IVWdrRWtna0VtaHJhMlB3NE1IQzcrcldyVnVGelRpQnpIbmF1M2R2QkFVRjRmRGh3OW5PVjdwMGFmVG8wUVBEaHc5WHVFWmgrcUNEaUlqb1IzSnljb0tSa1pGUXZndklYQzF0YUdpSXRtM2Jxamc2SWlJcWlVVHl6Ny9IUTBSVURLeFpzd1pUcGt3QmtGblBlTldxVmQvbHZPbnA2ZWpidHk4U0V4UFJyMTgvOU8vZlgyRWx0RExuejUrSHQ3YzNrcEtTY1Bqd1lkeS9meCs3ZHUzQ21qVnJBR1N1dkhaMmRrWlFVSkR3SmtGTlRRM3E2dXBDYVpBc1dUdXB5MlF5eUdReWVIbDV3ZG5aT2Nkcng4Zkh3OWpZR0NOR2pFQzdkdTJVamxtelpnMVNVMU1SRmhZR0lET1IvR21aampObnpxQk5tellBQUlsRUFrMU5UUXdlUEJnOWV2UlFlcjdvNkdqTW1qVUxBUUVCNk5xMUsrN2Z2NDgvL3ZnRGUvZnVoYmEyZHJieGQrN2N3Yi8vL291WEwxOGlLU2tKYVdscGtFZ2trRXFsQ3VVYnhHSXhKazZjcUpCNHp3KzVYSTU2OWVyaDl1M2JBREpMam55YWtNOUphbW9xSGoxNmhJY1BIK0wyN2R1NGMrY09ZbUppaE5qYXQyOWZaQkxUMzVORUltRVpGaUlpb2lKbTZkS2wyTDkvdjBKaXVtL2Z2cGd6WjQ2S0l5TWlvcEtJN3lpSmlQSkJVMU1UQVFFQitUcW1WYXRXQ3ZWODY5V3JwMUFIdUZLbFNqaDU4aVNlUDMrTzhQQnd2SG56QnFWTGw0YXhzVEVNREF4Z1lHQUFIUjBkYUdscFFWdGJHK3JxNnNJdHJ5dXI3ZTN0TVhEZ1FLVjlodzRkd3FOSGo0VDd2WHYzRnVwb04yalFBTTJiTjg5MmpJMk5qYkF4NCtmQ3c4TVY3dGVxVlF0SGpoekpNVFk3T3p2WTJkbDk4VEVVdEppWUdKdzdkdzRYTGx6QW16ZHZFQnNiSzZ6US9mVE5YRW5GcERRUkVWSFIwN1p0Vyt6ZnYxK2h6ZEhSVVVYUkVCRlJTY2QzbFVSRWhVU0ZDaFZRb1VLRjczcE9RMFBEYkpza2Z1N0FnUU1LOTYydHJZWFY1cDlUVjFmLzR2bnExcTM3eFRHRlRWWTVsT1RrWklTRWhPRG8wYU1JRGc0VytwUXB5VWxwSWlJaUtwcXNyS3hRcFVvVlBIbnlCQUJRcFVxVlBPMzlRRVJFOUNNd01VMUVYK1hkdTNjNGQrNmNzQ0hkcDNXQnhXS3gwSmFWdk11cDc5UGI1MzFaOTdOK3ptM3M1N2NQSHo0VTZQTkJSVk5pWWlKQ1EwTVJHUm1KaUlnSTNMNTlXNmpMclN3aHJTd1ovZXpaTSt6WnMrZUh4MHFxSlJLSlVMTm1UZGphMnVhckJqd1JFVkZob3F1ckN4c2JHeUV4YldOakEwTkRReFZIUlVSRUpSVVQwMFQwVmE1Y3VZSmx5NVpCS3BVQ1FMYkVjRmJiNTMwNXRZdEVJc2psY3FWSlptWHRXWEk2dDZtcHFYQXMwZWQwZEhTd2YvOSt4TVRFNFBuejU0aVBqeGQrZC9LYWtNN3l2Ly85RC8vNzMvOStXS3hVZURSdTNCanU3dTR3TVRGUmRTaEVSRVJmUlV0TEN6VnExTURwMDZjaGw4dFJvMFlONk9ycXFqb3NObXRmRlFBQUlBQkpSRUZVSWlJcW9aaVlKcUt2OHZidFcwaWxVb2pGNGp6Vm1zM2F0SytnbEM1ZHVzQ3VSVVdQbXBvYTNyeDVneWRQbmlBOVBmMmJ5bktvcTZzcjNkU1JpZytKUklMVTFGUzhmLzhlYVdscHFnNkhpSWpvbXpSczJCQW1KaVpJVFUxRnc0WU5WUjBPRVJHVllFeE1FOUUzc2JPenc4aVJJMVVkUmpabnpwemhhbW5LVVZKU0VuNzc3VGRVckZnUklTRWhDQXNMUTJSa0pDSWpJNUdVbEFSQWNlVjBicHNkdG03ZEdrdVdMQ21Zd0VrbEFnSUNzR0RCQWxXSFFVUkU5RjFVcmx3WlZhcFVRVkpTRWlwWHJxenFjSWlJcUFSallwcUl2a3BXb3M3WTJCaE5telpWY1RUWmhZU0VxRG9FS2dLTWpJelF2bjE3dEdyVkNuRnhjWGo1OGlYQ3c4Tng0Y0lGM0wxN0Y0RHlCRFhBelErSmZyU0VoQVE4ZVBBQU1URXhlUGJzR1JJU0VsUWRFdEUzMDlYVlJZVUtGV0JwYVlscTFhcWhYTGx5cWc2cDBPQ2NMMWdwS1NrQWdNV0xGNnM0a3VLTmM1NklLSGRNVEJNUkVRQWdLaW9LWThlT3hjU0pFOUdqUnc5VmgxT2dORFEwWUdabUJqTXpNOWpiMjJQRWlCR0lpb3JDb1VPSGNQejRjV1JrWkNBOVBWMUlUR2VWcG1GeW11ajdrOGxrT0gvK1BOemQzUkVWRllYazVHUWtKeWNMbSswU0ZXWHE2dXJRMDlPRG5wNGV5cFVyaHlsVHBtRGd3SUhRMU5SVWRXZ3F3em12R3VycTZwREpaSkRKWktvT3BWampuQ2NpeXAxWTFRRVFFVkh1Tm03Y0NMRlkvTlUzVjFmWFBGMUhYMThmOSsvZnh5Ky8vSUtvcUtnZi9LZ0t2NnBWcTJMV3JGazRjZUlFbGl4WmduNzkrcUYrL2Zvd05UV0ZXQ3htVXByb0I1QklKSmcyYlJvNmR1eUlpeGN2SWlZbUJ1L2Z2MmVDaW9vTmlVU0NoSVFFL1BmZmZ3Z0xDOFB3NGNQUnAwOGZKQ2NucXpvMGxlQ2NWeDJKUk1La2RBSGduQ2NpeWgxWFRCTVJGUkd6WnMyQ3FhbXBRdHZ0MjdmaDUrZUhpUk1ub2tLRkNncDk2ZW5wbUR0M2JwN1BYNjVjT2V6ZXZSc2RPM1pFUUVBQXBrNmQrbDNpTHVyMDlQVGc1T1FFSnljbnZILy9IbS9ldkVGWVdCZ3VYTGlBOFBCd1ZZZEhWS3djTzNZTTY5YXRnMVFxQlFBWUdocWlXYk5tcUZLbENreE1URlFjSGRHM2swcWxpSXVMUTFoWUdJS0Rnd0VBZ1lHQjhQTHlnb3VMaTRxakszaWM4MVRjY2M0VEVlV09pV2tpb2lMaWwxOSt3VTgvL2FUUTV1L3ZEejgvUC96ODg4OXdjSEJRNkV0S1NsS2FtRDU0OENENjkrK2Y2N1dtVDUrTzZkT25LKzE3OXV3WkxDMHQ4eGw5OFdCa1pBUWpJeU5VcjE0ZEF3WU13T3ZYci9IOCtYTlZoMFZVTEx4NDhRS2VucDVDZ3FwWnMyWll2WG8xS2xXcUJBTURBMmhwYWFrNFFxSnZKNVBKa0phV2huZnYzc0hUMHhPclY2OEdBR3pac2dYdDJyVkQvZnIxVlJ4aHdlR2NwNUtBYzU2SUtIZE1UQk1SbFZBelpzeUFsWlZWbnNlZlBYc1dodzRkK29FUkZUM2x5cFhqSmpaRTM4bnQyN2NSR1JrSkFDaFRwZ3lXTGwzS04reFU3SWpGWXVqbzZLQjgrZktZTVdNR2J0NjhpU3RYcnVERml4ZTRldlZxaWZxZDU1eW5rb0J6bm9nb2QweE1FeEdWVU4yN2QwZno1czN6UEQ0cEtZbUphU0w2WVJJU0V2RHg0MGNBUUtOR2pWQ3RXalVWUjBUMFk1VXRXeFpObWpUQmxTdFhrSkdSZ1lTRUJGV0hWS0E0NTZta0tlbHpub2hJR1NhbWlZaUtpRnExYXVYWTE3UnAwd0tNaElqbys0dVBqeGVTVkphV2xqQTBORlJ4UkVRL2xwcWFHc3FWSzRmL1krL080MnBLL3dDT2YxcFVsRWlUWkEwaCs1YXhEQVpaSXJLTlpiSlhwTEdVTFd1eTd6dVJNVmtyUllYc0pJMmxzV1FaV1FaRnhyNE1tVloxNi83KzZIWFB6M1Z2S1RMTjZIbS9YbDQvbmZPYzV6ejMvcHptbk85NW51KzNTSkVpcEtlbjgvcjFhOUxTMHREUjBTbm9vZjBqeERVdkZEYUYvWm9YQkVGUVJ3U21CVUVRL2lObXpacEY2ZEtsbGJaZHVuUUpIeDhmM04zZE1UYzNWOXIzN3QwN1VjQlFFSVQvakxTME5HUXlHUUI2ZW5vVUtWS2tnRWNrQ0YrV2hvWUdCZ1lHYUd0cms1NmVUbkp5c3BSdnVUQVExN3hRMkJUMmExNFFCRUdkLzF4Z09pa3BpWWNQSC9MaXhRdGV2SGhCVWxKU1FROUpFRDZicnE0dXBVdVh4c1RFaFBMbHkyTmtaRlRRUXhMK1JSUVBiWU1HRGFKeTVjcEsrd0lDQXZEeDhhRkhqeDVxaXgrcUMwekw1Zkl2TjFoQkVBUkJFQVJCRUFSQkVJUmMrTThFcHVWeU9lZlBuMmYxNnRYY3ZIbVROMi9lOE5kZmY1R2NuRnpRUXhPRXo2YXJxMHVwVXFVb1Zhb1VGU3RXWk1TSUVkamEyb3FaSXdLUU5hTUl5TGQvRDRtSmlRQzBidDA2WC9vVEJFRVFCRUVRQkVFUUJFSElxLzlFWUZvdWx6Tjc5bXdXTEZoQWVucDZRUTlIRVBMZHUzZnZlUHIwS1UrZlB1WEdqUnNjUG55WS92Mzc0K3ZyaTVhV1ZrRVBUeWhnQ1FrSkFQbVdmeTQrUGg2QW1UTm5VcVpNbVZ3ZmQrTEVDVkg4VUJBRVFSQUVRUkFFUVJDRWZQR2ZDRXlIaDRjemI5NDhLZitTZ1lFQmRlclV3Y3pNREVORHd3SWVuU0I4dnN6TVRQNysrMi91M3IzTHpaczNnYXdVRGExYnQ4YkZ4YVdBUnljVXRPZlBud1BrR0VUT1MvSERwMCtmQXVEcTZwcW50REVqUjQ3TWRWdEJFQVJCRUFSQkVBUkJFSVNjL09zRDB5OWV2R0RSb2tWU1VMcFJvMFo0ZW5wU3AwNGRURXhNTURBd0tPQVJDc0xueTh6TUpERXhrVC8vL0pQbHk1ZXpiZHMyQU5hc1dVUHIxcTJwWGJ0MkFZOVFLRWozNzkvSHdNQ0FKVXVXcU96N2xPS0hVVkZSR0JrWmlWem1naUFJZ2lBSWdpQUlnaUFVbUg5OVlQcnk1Y3RFUjBjRG9LK3Z6OUtsUzJuYnRtMEJqMG9ROHBlbXBpYUdob2JVcVZPSDJiTm5jKzNhTmE1Y3VVSmNYQnduVDU0VWdlbENUQ2FUY2ZIaVJXclhycTEyeG5KZWl4K21wcVp5NmRJbDJyZHYvMFhITFFpQ0lBaUNJQWlDSUFpQ2tCUE5naDdBeDd4OSs1YVVsQlFBV3JWcVJhMWF0UXA0UlBubjFxMWJ0R3JWaW12WHJoWG9PT2JObThkUFAvMzAwWFpUcDA2bGN1WEtlZTYvWWNPRzlPblRSMm5iYjcvOVJwMDZkWWlLaXNwemYxODdNek16NmVWTFdscWFsQTlZS0p4T25EakI2OWV2K2Y3NzcvT2x2MTI3ZHBHUWtFQ1hMbDN5cFQ5QkVBUkJFQVJCRUFSQkVJUlA4YThQVE1mSHgwdUI2WExseWxHeVpNa0NIbEgrMGRMUzRzS0ZDd3dhTklpMHRMVFA3aTgyTnBiMjdkdXpiOSsrUEIxblpHU0V0N2MzUjQ0Y1VkbSthdFdxYkk5NzlPZ1JtcHFhaElXRlNkc1NFeFBSMU5SazNicDFPWjR6SUNDQVAvLzhrK3JWcStkcHJCK1N5V1E4ZWZLRUsxZXVjT1RJRWJadDI4YThlZk53Y25LaVhidDJtSnViNCtucCtWbm4rS2RwYTJ0amFtcUt0clkybVptWnhNZkhJNVBKQ25wWVFnRlp1M1l0QVAzNzkvL3N2bVF5R2F0V3JjTFUxQlI3ZS92UDdrOFFCRUVRQkVFUUJFRVFCT0ZUL2VzRDA2bXBxYVNucHdOWlJROTFkWFVMZUVUNXAzcjE2cmk2dXZMczJUUHUzcjM3MmYwWkdCaHc4K1pOaGc0ZFNteHNiSzZQYzNGeG9VR0RCa3lZTUVISzVmMGx2WHYzam9DQUFBWU1HUERSNHBVZUhoNW9hbXFxL0RsejVnd0F3NFlObzN6NThqUnUzSmd1WGJvd2JOZ3dWcTFhUlZSVUZQcjYrblR1M0ptYU5XdCs4YytVbnpRME5DaFJvZ1JGaWhRQklDRWhRYm9HaE1MbHdJRURIRHAwaUY2OWV0R2dRWU04SFN1WHkvbjExMThCS0ZxMEtBQno1ODdsNnRXcmVIaDRTTnNFUVJBRVFSQUVRUkFFUVJBS3dyOCtNUDFmMTZkUEg3V0JWY1dmWmN1VzhmTGxTK3JXclp0dG15Wk5tdVRxWEthbXB2ajYrcEtVbEVSb2FHaXV4NmlwcWNtOGVmT3d0TFFrTVRIeFV6OXFydm41K2ZIeTVVczJidHlZNC9laW9LMnR6WklsUzFpeVpJbmFITHNtSmlZY1AzNmNQLzc0ZzZTa0pGNjllc1hWcTFmWnYzOC9HelpzeUplWnBvSlFFS3lzck9qWXNTTmVYbDY1UHNiVTFCUk5UVTIwdExUbzFxMGJnSlFHcEVXTEZnd1lNQ0JYcVhzRVFSQUVRUkNFcjkvNjllc1pNbVNJeXZiazVHUisvUEZIQWdNRDFSNjNmUGx5Um8wYUpkSU9Db0lnQ0ovbFgxLzg4R3RRbzBZTmxpNWRLdjNjdDI5ZmloVXJ4dWJObTlIVXpQbmR3TktsUzBsT1RsYmFGaFFVUk4rK2ZYTThic0tFQ1V5WU1FSHR2ai8vL0pQeTVjdmo0ZUhCL1BuemxmYnQyYk1IeUNvNkNUQisvSGpHangrdjFPWmpZODVKWm1ZbUsxZXVwRk9uVHZUcjF5L2JkdThINDdXMHRKZzRjU0lBRVJFUmVIdDdLN1V0VnF3WTF0YlduendtUWZpM0tsT21qRXFLblEvVnFGRURWMWRYek16TUFIQnpjK1BodzRjVUtWSUVmWDE5cksydCtlNjc3d0RvMUtrVG5UcDErdUxqRmdSQkVBUkJFRDR1TmpZV1oyZG54b3daUS9mdTNUK3JyMHVYTHRHcFV5Y1dMMTZNbzZPajFIL3YzcjF4ZG5abStQRGhhR3VyUHY3SHg4ZXpZOGNPR2pWcWhLdXJxN1JkVjFlWHg0OGZNM3o0Y0JvMmJLaVVnakV1TG81WnMyWlJ1blJwNXN5Wm85VGZva1dMZVBEZ0FXdldySkZXZ0M1ZHVwU0xGeS9pNit1TGpvNE9rSlhhMGQ3ZW5rT0hEbUZqWXdOa3JhenQxYXNYZ3djUHp2RlpVYUZaczJaMDdOaFJaUXlDSUFqQ2Y0Y0lUUDhEU3BZc1NkZXVYWUdzcGZTcHFhbTR1YmxoWjJmMzBXUDkvUHlJaVlsUnUyL2l4SWxVcVZJbDErTTRjZUlFd2NIQjBzOURodzdOdHFDYWhZVUZ4NDhmenpHMzhjdVhML044QTdWanh3NXUzYnBGWUdBZyt2cjZUSmd3QVY5ZlgvVDA5UExVanlBSVdSbzJiRWpEaGcybG42ZE9uVnFBb3hFRVFmanZhTm15SlowN2QyYjY5T2txKzZLaW92ajIyMjhKRFEyVjd1R3k0KzN0L1ZrclVhWlBuODdjdVhNLytYaEJFUExmUDNWZHY1K0tNU29xaXFwVnErYXEvM256NWhFYUdzcnUzYnVwVktrU0FOSFIwYngrL1ZyNkdjRGMzSndoUTRZd1pjb1VWcTllellJRkMralZxNWRTWDFPbVRDRXNMSXpKa3lmVHFsVXJHalZxQkdSTkR0cStmVHQxNjliRjN0NmV5TWhJZEhSMGtNbGtEQnc0RUMwdExVSkRRekUyTmxicTc5MjdkMnpjdUpGYnQyNFJFaEpDcVZLbEtGR2lCRUZCUWFTbXBoSWNIQ3dGck4rWGtaSEI0TUdET1h6NE1HWm1aaDhOVEYrNmRJa0xGeTR3WXNTSVhIMW5naUFJd3IrVENFei9nN3k4dktSQ2ZJc1dMV0xSb2tVNXRvK01qTXh4djUyZEhTMWJ0c3oxK1JNVEU1VUMwMVdyVmxXNSthbFpzeVlUSmt5Z2ZmdjJXRmxaZmJUUHpNek1YSjgvSVNHQm1UTm4wcXRYTDJyVnFzV3laY3NJQ1FtaGI5KysyZDZnQ0lJZ0NJSWc1TGNMRnk0UUdSbUppNHRMdnZYcDd1N09OOTk4bzdUdDk5OS94OC9QanpGanhsQ2hRZ1dsZldscGFjeVlNU1BiL203Y3VNR2FOV3NJRHcvbjhlUEg2T3ZyVTZWS0ZYNzQ0UWNjSFIwcFZhclVKNC8xd0lFRDBnU0pIMy84RVQ4L3YyemJEaG8wU05xZmxwYW1kc2FsSUh5dDh2dTYvcEFpRmFPTmpRMmhvYUdNR3pmdW84Y2tKQ1N3YXRVcWF0V3FwUlNFdm56NU1ob2FHaW9yVDhlTkcwZmZ2bjF4ZFhYbHpKa3o5T3paRXcwTkRhbU5wcVltbXpkdnBtN2R1Z3dZTUVDcTFRTlpnZTBGQ3hadzkrNWQ2Ymx2NnRTcFhMeDRrWU1IRDFLN2RtMlY4WGw2ZWxLbVRCbEdqUnBGOCtiTkNROFBaOFNJRWJ4OCtSSVBEdy9zN2UwSkNBaFFPa1lSbE42OWV6ZkRodzlYV1NFYkV4T2pOR1A3ZlU1T1RqZzVPYW5kcDYrdlQwSkNRazVmcHlBSWdsREF4SjNsRjdaNzkyNEFacytlemV6WnM5SFcxa1pQVHc5dmIyL0tsaTJyMGo0aUlvSjU4K1poWVdGQnRXclYyTGx6NXhjYlcyeHNMQjA3ZHVUZ3dZTllXbG9pazhtNGMrY09jcmtjRXhNVC92cnJyMXozWld0cnkvNzkrM05zTTNueVpKNC9mODZDQlF1QXJIUWowZEhSN05peGc4R0RCK1BuNS9kWmFVSUVRUkFFUVJCeXc4dkxDMU5UVStMaTRuSzg5OGh1ZFp1am95T2JObTFTMmpaMDZGQXNMUzJWdGdVRUJPRG41OGVQUC81SXMyYk5sUFlsSmlabUc4QmF2SGd4MDZkUFIwTkRnelp0Mm1CcmEwdGlZaUsvL2ZZYmt5ZFBadFdxVmV6YXRVdEsxZlE1OXUvZlQycHFxdHJWYXlrcEtYbXFXeUlJWDV2OHVxN3pLeFVqWk9XRWZ2MzZOWXNYTDFacWMvYnNXV3JVcUVHSkVpVlVqaTlYcmh4QlFVSFpudHZjM0p5NWMrZHk4K1pONUhJNXc0WU5ZOXUyYlVwdDFxMWJwL1J6eDQ0ZHBiOVhxbFNKKy9mdlN6ODdPenRUb2tRSlFrTkRNVFUxQmJKbWtUOTY5SWl5WmN1cS9ON1YwTkNnZE9uU1RKbzBTZVZ6dlcvczJMRzVucGkxWThjT3dzUERjOVZXRUFSQktEZ2lNUDJGSlNRazRPVGtSSEJ3TUZPblRtWDQ4T0YwNnRRSkR3OFA5dS9mVDYxYXRZQ3N0K3NyVnF4Zy92ejVORy9lbktDZ0lKVmxVZm10VEpreVBIandnT2pvYUN3dExYbnk1QWx5dVp3S0ZTb1FIQnhNV2xxYVV2dHAwNmFSbkp6TXFsV3JWUG95TVRINTZQbHExS2pCbENsVHNMQ3dBTEp1UUh4OGZJaVBqeWN3TUpCaXhZcnh5eSsvS0wzQno0MEhEeDU4TktDdDdnRlNFQVJCRUlUQ0p6WTJGbjkvZitiUG4wK1BIajJvVWFPR1NwdDc5KzR4WmNvVXBreVpJaTFyZjEvbHlwVy8yUGpXcjEvUDFLbFRxVisvUGp0MzdsUUppdm43K3pOaXhBaHNiR3k0Y3VXS2RGLzFLU3dzTElpSmllSElrU1AwNk5GRFpmL0Jnd2RKU0VpZ2RPblN2SGp4NHBQUEl3aENsczlOeFFodzVzd1pnR3hmVE9WMm9zL2t5Wk5adUhDaDlMT2JtNXYwZDBkSFI1V1VqNGNPSFNJb0tJZ05HemFncTZ1cnRNL0F3RUNsLy83OSs2c1VvZCt3WVVPMlkxNjVjdVZIeDd4bXpScldyRm56MFhZS2lwbmZnaUFJd3IrWENFeC9ZWmN1WGVMdTNidEVSRVJJYjNkUG5UcUZvNk1qRFJvMFlQVG8wZFNwVTRkNTgrYng0c1VMWnMrZWpidTdlNDdMSk9WeWViNk1UVjlmbjhxVkszUHo1azBBSGo1OENHUzk4YTVaczZaSys1RWpSMkp0YlUzNzl1MC82WHp2RjlOUTBOYld4dC9mbjFhdFdyRmx5eFo2OXV6NTBWeU83NVBMNVJnWkdTa3RlMHRKU1dIaHdvWFkyTmpRb2tVTEFLVWN2SUlnQ0lJZ0ZGN1RwazBqSXlNRFIwZEhqSTJOMVM0UGo0cUtBcUJGaXhaNXVpLzVYSzlmdjJieTVNbVltcHB5N05neHRTLys3ZTN0MGRUVXhON2VucDkrK29sang0NTk4dm02ZCsvTzJyVnJDUW9LVWh1WURnd01wSDc5K2hnWUdJakF0Q0RrZzg5TnhRamc0T0NnRWpRK2QrNGNJU0VoL1BUVFQ1aWJtK2VxNzZaTm0yYTdyMlhMbGlyamZQcjBLVUZCUVF3Y09ERGJnRzlVVkJUdTd1NXMyYkpGS2MxSXo1NDkyYmR2bjlwanVuVHBvckl0dXh6ZDA2Wk55L1d6cUxlM053Y1BIc3hWVzBFUUJLSGdpTUQwRjlhbVRSc3VYNzZzdEMwaElRRTdPenN1WDc2c05QdDQwS0JCbUptWkVSRVJnWm1aR1VaR1JoZ2FHcUtqbzBPUklrV2ttY1NKaVlrQXRHN2QrclBIWjJscHlaMDdkd0I0L1BneEFCVXJWbFJwbDVLU1FseGMzRWNEdkFZR0JubktPdzFaQWZKOSsvWXhaY29VYkcxdDgzUnNlbm82SmlZbVNrdm1YcjE2eGNLRkMyblhyaDBUSjA3TVUzL0MxME5iV3hzdExTMHlNaktReVdSa1pHU2dwYVZWME1NU0NwQk1KcE4rUCtucTZvclVRWUpRQ0IwOWVsUktzNmFZOGJkbzBTS21UWnVtdHIyNlZCNnVycTVxWi9ZcFZzR3BvM2hSL2pIKy92NGtKU1V4Y2VMRUhGZWo5ZS9mbjBXTEZuSGl4QW5pNHVJd056Zm4zTGx6dEdqUmdtM2J0dkhISDMrd2MrZE9uang1UXRteVpSazRjQ0FlSGg0cTlUeEtsQ2hCeDQ0ZDFhYnpTRXhNNU5DaFE4eWNPWk1EQnc2b0hjZTJiZHRZdjM0OTE2OWZSMHRMQ3lzcks5emQzYkd4c1ZGcTUrWGx4ZGF0VzZXVWNiVnIxOGJaMlptaFE0ZEtiWktUay9IdzhPRFFvVU04ZVBDQVlzV0swYng1YzZaTW1hSTBNelF6TTVPTkd6Zmk1K2ZIOWV2WFNVbEo0WnR2dnNIYTJwcTVjK2NxQmNNZ0s3aStZc1VLYnR5NGdhR2hJZmIyOW56NzdiZjA3OTlmcGJobGJqK1BVSGpreDNXZDMzcjI3S215clZPblR0U3NXWk0xYTliazZmNW02dFNwU3FreklpTWpWZEtUS0NnbVIrVzB1dlh4NDhkY3VIQ0J4bzBiczNQblRqcDA2Q0R0TXpZMnpqWlZpWUpNSm1QbXpKblo3cmUwdEtSTm16WTU5cUVnZ3RLQ0lBai9EU0l3L1FWZHUzYU5lL2Z1OGVlZmYzTDM3bDF1M2JyRmxTdFhpSStQcDFhdFd2VHYzNThlUFhwUXJsdzVEaDQ4U0VSRUJETm16T0RwMDZjcWZjMllNWU01YytZQUVCOGZEOERNbVRNcFU2Wk1yc2VqYmlsWWpSbzErUFhYWDRHc2xCaWxTNWRHWDErZlpjdVc0ZTd1cnRMSFR6LzlwRktodW5IanhseThlREhiODE2NWN1V2pZNnRRb1VLT2hYZXlrNUtTb2pZbm9pQ1ltSmhnWUdEQTI3ZHZlZlhxRlVsSlNSZ2FHaGIwc0lRQzlQejVjMUpUVTRHc1lrTkZpeFl0NEJFSmd2QlBldjc4T1E0T0RoUXRXcFNVbEJTVi9VRkJRVkpBSnlZbUJuZDNkMmJNbUtHVXltUElrQ0haOWo5cjFpeEtseTZ0dE8zU3BVdjQrUGpnN3U2dU1vdngzYnQzS29YT0ZFdjAyN1p0KzlIUFkydHJ5N1ZyMXpoNThpVERoZzJUdG84ZlB4NExDd3NXTGx5SXNiRXhtelp0WXQ2OGVjamxjclV6RVB2MjdjdUJBd2RVMG5uczNidVhsSlFVK3ZYcnB6WXc3ZWJteHBvMWEvaisrKzlac0dBQjc5NjlJeUFnQUZ0Ylc5YXRXeWNWbGx5NWNpVVRKa3lnVjY5ZU9EazVrWjZlenZidDIzRndjQ0FsSlVWcVoyOXZ6K0hEaHhrMWFoUzFhOWZtK2ZQbmVIbDUwYTVkT3k1ZXZFaTlldlVBR0RObURCczJiS0J6NTg3TW1UTUhEUTBOVHA4K2phK3ZMOWV2WDFlYUVLSzRuNjFidHk2ZW5wNGtKaWJpN2UzTmpoMDdQdm56Q0lWTGZselhYMXBzYkN4aFlXSEk1ZkpjRlNjOWRPaVE5TExGenM2T2N1WEtjZlBtVFpXQ2d4OUtUMDhIY2s0VjByMTdkeUlpSXVqV3JSdGR1blJoNjlhdERCZ3dBSUNTSlVzeVpjcVVITStSbXBxYVkyQjY4T0RCREI0OE9NYyszaWRTZVFpQ0lQejdpY0QwRjNUOCtIRVdMVnBFbFNwVnNMQ3d3TnJhbXZIang5TzBhVk9WL05Gang0NWw3Tml4QUx4OCtaTGJ0Mjl6Ly81OW5qMTdSbng4dk5KTUhrWGcydFhWRlNNam8xeVBaK1RJa1NyYnFsU3BnbytQRDVCVlZPUDluR2VsU3BYaXdJRURQSHIwaUw1OSsrTHI2MHVWS2xYbzNyMDd3NFlObzBlUEhxeFlzVUtwMEFVb1YzclBxNUNRRUxWTFNiUHordlhyejZwS0wzeTlURTFOS1Y2OE9HL2Z2dVgyN2R1OGVQRkNCS1lMdVd2WHJ2SG16UnNncXdoUXNXTEZDbmhFZ2lEOGt4WXNXRUI2ZXJxVU51MURkbloyVWxCSEVTQnUzYnExMHJKeEhSMGRsZU5rTWhtUXRmTHR3OXpUQVFFQitQajQwS05IRDdWRjBqNE1ZQ2xXcnltS25PVkUwZWJSbzBkSzIwdVVLRUZFUklRMEk3eHQyN2FjUFh1V0xWdTJxQTFNZCsvZUhUMDlQWlYwSG9HQmdUUnYzbHh0V29CVHAwNnhaczBhQmc0Y3lQYnQyNlh0Ym01dWRPalFRUXBFbTVxYXNtM2JOaXBXcktoVWVNM0J3WUZtelpweDQ4WU5BTjY4ZVVOb2FDaURCdzlteFlvVlVydDI3ZG94ZE9oUW9xS2lxRmV2SGsrZlBzWGIyNXNPSFRvb3pZWWNNMllNZmZyMElUZzRtSnMzYjFLclZpMGVQMzZNaDRjSDlldlhKekl5VW5vWjZlam9LQVc1UCtYekNJVkRmbDdYa0grcEdOVlp2WG8xaG9hR0dCc2JVN1pzV1pWSlJBcWJObTNpNU1tVGxDdFhUdHJXdkhsem1qZHZ6b0VEQjZUQXRLK3ZiNDdCMyt6dW4vejkvZW5mdno5V1ZsYWNQWHNXSnllblhNOXV6aTJSeWtNUUJPSHJJd0xUWDlEN2xaVnpVNG41USt2WHIyZlNwRWtxMjZPaW9qQXlNc3BUVURvN1ZhcFU0ZTNidC96MTExODhlUENBcWxXclN2dUtGQ2xDczJiTmlJbUpBYUJldlhyVXFWTUhIUjBkek0zTmFkYXNHYWFtcGlxQmFZVlpzMlpKYVVIYzNOeG8yYklsUC96d0F3QzdkdTNpL1BuekxGKytIRUI2ZUZEbjNidDMyYjZaajR1TFU4bXhKZ2p3LzhBMHdPKy8vNDZmbngrZW5wNEZQQ3Fob0x4NTg0YXRXN2Z5NnRVclFBU21CYUV3NnRDaEExMjdkdVd2di81U3UxOWQwTGxqeDQ0ZjdWZFJMUHJETkJtZlFoRzh5azFmaWpZZkJyeHNiR3lVQ3BOcGFXbFJvMFlOVHAwNnBiYWY0c1dMWTJOam81VE80ODJiTnh3N2RveWxTNWVxUFNZZ0lBQ0FvVU9IU3I5WEZmcjA2Y1BwMDZjNWZQZ3dRNGNPcFdMRmlrUkhSek4xNmxRR0RoeEk3ZHExS1Zhc0dOZXVYVk1hZzVHUkVhR2hvV3pZc0lIdTNidFR0bXhabWpWcnhoOS8vQ0cxTXpNejQ5V3JWeXBwNDVLU2tpaFJvZ1R3LzVSM2UvZnU1ZDI3ZDB5YU5FbHBoVXpGaWhVWlBueTRkQSthMTg4akZBNzVlVjFEL3FaaWZOK3RXN2Z3OXZabTVzeVo2T25wTVhmdVhEcDA2S0F5Q2VycDA2ZU1HREVDVzF0YjZ0YXRtMk9mTFZxMFlQUG16U3JibHk5ZlRueDh2Tm9YWEtDY3M3cEtsU3FFaDRjcjdZK05qZjNzTkdvaWxZY2dDTUxYUndTbS8ySCsvdjRmVGIrUmxwYVdiUzY3MU5SVUxsMjY5TWtGQ0Qra0NCemZ1M2VQdUxnNGV2WHFsUy85UXRiTW93WU5HZ0JaK2N2cTFxMHIzZERmdUhHRDZPaG82ZWZyMTY5bkc1alcxdFptd1lJRlN0c3FWNjdNL2Z2M2VmTGtpZHBDallKUXJWbzErdmJ0eSt6WnM1SEw1Y3llUFpzLy92aURmdjM2U2JuYmhhK2JYQzduM2J0M3hNZkhzMnJWS2lJakk0R3MxU0I5Ky9hVmdoaUNJQlFPaWx6Q2lpQ2tRdS9ldmJHMHRGVGFkdkRnUVh4OGZOaXlaWXZTN3dwMXFUd1NFaElBOVlIdHZLcFFvUUtROWNKZThmZnNLSXBXZnppNytwdHZ2bEZwcTZPalEwWkdSclo5OWUzYmw3MTc5M0wwNkZHNmQrOU9jSEF3R1JrWjJVNnF1SDM3TmtDTzk2TVBIandBc29KWk1URXhMRjY4bU1XTEYxTzJiRms2ZE9oQTc5NjlzYlcxUlVOREEyMXRiYlpzMmNLd1ljTVlOV3FVbE02alU2ZE9EQmd3UUtuR1NjbVNKVGx3NEFDSER4L216cDA3eE1YRkVSY1hKd1dyRmYrcnFLSHk0Ziszb0pvM09DK2ZSeWdjOHZPNmh2eE54ZmkrOGVQSFkySmlncHViR3hrWkdTeFpzb1N4WThjcXBVak16TXhrMkxCaFpHWm1LdFUzeWs2VktsV1VWdEZDMWd0K1YxZFh0TFcxMGRmWHAwK2ZQcm4rREFvbUppYk1uajA3eHpZeW1VeGFSYXlPU09VaENJTHc5UkdCNlg5WXMyYk5QbG9wV1pFRFZaMWR1M2FSa0pDZ3RucnhwNmhVcVJLVktsVkNKcFB4NE1FRExDd3M4cVhmL0tTbHBhVzJpS0dycXl1Z3ZwS3pJR2hwYVRGaHdnUmlZbUlJQ0FnZ0l5T0R3TUJBZ29PREtWNjh1QWhNRndKeXVaelUxRlFTRWhLa0dZVTZPanE0dWJuUnJWdTNISXYzQ0lKUWVGU3JWbzBEQnc1dzZOQWg5dS9majU2ZUhvY1BINlpreVpJcWdlaTNiOStxSFAvOCtYT0FISU5OdVMyUzFxWk5Hd0lEQXpsNjlHaTJCY2dVamh3NUFxQ3ljdXhUZnJkMTY5YU5va1dMRWhRVVJQZnUzZG0xYXhkdDJyVEo5ak1wZ3I5NzkrN05kdldKNG42M1dyVnFYTDkrblRObnpuRGt5QkhDdzhQeDlmVmwyN1p0OU9yVlMwcnhZV2RueDhPSER6bHk1QWpIang4blBEeWNGU3RXc0hMbFNsYXVYTW5Zc1dONTkrNGRQWHYyNU1pUkkxaGFXdEswYVZNNmRlcEU0OGFOT1h6NHNOSXNhTVdNMS9kbmoyZjNIZVhsOHdpRlEzNWUxNUMvcVJnVlZxMWF4ZEdqUndrTkRjWEF3QURJU2xrMFlzUUlxbGV2anFlbkozSzVuRkdqUm5IczJERjhmSHlVVnNmbWxrd213OEhCZ2NURVJCbzJiRWkvZnYzWXVuVXI2OWF0VTBsem9yQnMyVElpSXlQeDl2YVdjblFiR2hybStIa2c2ems0cDhEMDJMRmphZG15WmE3R3ZXUEhEcFZaMjRJZ0NNSy9qd2hNLzRmSVpESldyVnFGcWFrcDl2YjIrZEtudnI0KzkrL2Y1L1hyMXlRa0pHQmhZYUd5aExFZ3paMDdWKzF5c2RBVEFBRUNBQUFnQUVsRVFWVFFVTHk4dk9qYXRhdFNVU0pCZUYveDRzWFp0bTBiN2RxMVk5S2tTYngrL1JxWlRDYmxHUllLbDZwVnE3SnQyemErKys2N2doNktJQWovTXBVclZ5WThQSncrZmZxd2RldFc5dS9mbit2bDR2ZnYzOGZBd0lBbFM1YW83TXRya2JTK2Zmc3laY29VMXExYngvRGh3eWxidHF6YWMrN1pzNGVMRnkvU3RtM2JUd28wZlVoZlh4OWJXMXYyNzkvUG8wZVBPSG55Sk92WHI4KzJmZVhLbGZuMTExOHBXYktrU21xQ08zZnVjT2ZPSFF3TURNakl5Q0E2T2hvTkRRMWF0MjR0dFgzeDRnVjJkbmFFaElSdy9mcDF6TTNOaVk2T3BrS0ZDdlRxMVV0YXdYZjE2bFhhdFd2SDNMbHpHVHQyTEZ1M2J1WElrU09NSERsU1pYd2Z6b1N2VnEwYWtKWHFvSGJ0MmtyNzd0NjkrMG1mUnlnODh2TzZodnhOeFFnUUhoNk91N3M3VGs1TzBtb1FBQ2NuSjA2Y09NSHMyYk41OHVRSktTa3ArUHI2NHVucHFWUWtOYmZ1MzcrUGs1TVRKMCtlWk42OGVVeWJOZzAvUHo4bVRacEUzYnAxOGZEd1lQejQ4U29wVDA2ZVBNbUpFeWVrdEhxZnk4TENRaVdGRDJUVkcxcTNiaDFqeG94UitXNFZLU1FGUVJDRWZ6Y1JtUDZIZmJnc0tpL216cDNMMWF0WFdiZHVuVkt1dkUrMWE5Y3V6cHc1dzdObno2VGxpVzNhdENFdExZM0ZpeGZuZUt4TUprTW1rL0hpeFFzcFY1aUxpd3NiTjI2VTJud1lNRllzNFh6ZmgzbkdGQThpUTRZTVljdVdMV3JQSFJBUXdMQmh3NmhjdVRLYk5tM0t4U2NWQ2pNdExTMGNIQnhvMHFRSng0NGQ0K2JObXp4OCtKQ1VsSlNDSHByd2hXbG9hRkM4ZUhITXpjMnBYNzgrTmpZMlV2b2lRUkNFOXlrS09vOGZQNTVxMWFvUkh4L1A4T0hEUDNxY1RDYmo0c1dMMUs1ZFcrMU13THdXU1RNeU1tTHQyclVNSGp5WURoMDZFQlFVcEpLeUxEZzRtR0hEaHFHdnI1OWo4RGl2K3ZUcFExQlFFS05IajBaVFU1UGV2WHRuMjdaMzc5NXMzYnFWbVRObmN1ellNV2tWVW5wNk9nNE9Ea1JHUnZMNzc3OWpiR3hNaHc0ZE1ERXg0ZXJWcTFLNzBxVkxZMkZod1lVTEY5RFcxdWJPblR0ODk5MTNEQnMyVENyS0RWQ25UaDFLbENnaHJTWjgrZklsZ01wMytlalJJL2J1M1F2OHYyamREei84SUFYNTdlenNwSE8vZXZXS24zLysrWk0rVDE1U01Bai9YZmw5WGVkM0tzWlRwMDd4d3c4LzBLSkZDOWF0VzZleWYrdldyU1FrSkVqUFNULzk5Rk9lNjZ4Y3ZYcVZqUnMzc25YclZveU5qZG0xYTVjVTZCMHdZQUJkdTNabHlwUXBVcUQ2NTU5L2xyNkx6TXhNZnZ2dE41bzBhYUwwelBxcE9hYlBuRG1EaTRzTGZuNStsQzVkbXJKbHkvTHp6ei9qNU9SRVZGUVVhOWFzd2N2TGk3VnIxNnFrSDVvOWV6YlBuajFqL2ZyMVlxV2NJQWpDdjVRSVRQL0RQaWZIZElzV0xSZ3dZRUMybFpiejZ2ZmZmeWM0T0pqeTVjdFR2bng1V3JSb1FjV0tGVEUzTnljMk5qYkhZM2Z1M0NrdHMxTGsrYkszdDZkKy9mcjVNcllhTldwa3U2OWt5WkpZV1ZuaDcrOHZxcU1MdVZhM2JsMnAyRXR5Y2pMSnlja0ZQQ0xoUzlQVTFNVEF3RUNrYlJFRUlWZGNYVjA1ZmZvMElTRWhhR2hvRUJJU1F0bXlaWE84dHpseDRnU3ZYNy9PMTBMTUF3Y09KQ2twQ1ZkWFYrclZxMGU3ZHUyb1Zhc1dhV2xwbkQxN2xtdlhybUZtWm9hL3YzK085MHQ1Wld0cmk3NitQcUdob2RqYTJsS3FWS2tjMnc0WU1BQS9QeisrL2ZaYjdPM3RLVmFzR0g1K2Zwdy9mNTd4NDhkTC84MmRObTBhRXlaTW9IWHIxdlR2MzU5aXhZb1JHUm1Kdjc4L1hidDJsWEpBMjluWnNXWExGcEtTa21qVHBnMHltWXpkdTNmejRNRURxUWhqbHk1ZG1ETm5EbE9uVGlVK1BwNXk1Y3B4NDhZTnZMeThTRXBLQXY2Znk3ZGl4WXA0ZW5yaTRlRkJzMmJOK1BISEgwbEpTZUdYWDM2UlhrNHJBbFY1K1R6QzF5Ky9yK3Y4VE1XNFo4OGU3TzN0cVZtekppRWhJU3IzT0JrWkdlemJ0NDg3ZCs2Z29hR0Job1lHUC8vOE04Ykd4a3llUERuYlZEVzNidDBDL3A4Q1ovZnUzWnc3ZDQ0bFM1Ymc2T2lvY2x5SkVpWFlzR0VEQXdZTVlQejQ4VXF6bVcvY3VFRjhmTHpLNm9OUHpURzljT0ZDL3Zyckw2cFhyeTVkM3dvZE8zYms2dFdyREI0OG1OZXZYd05acWR5YU4yK09vNk1qdXJxNmJOeTRFVDA5UFZhdVhKbmp1UVZCRUlTQ0lRTFQvNUFmZnZoQjdmS2o3S2hyMjZsVEp6cDE2cFJ2WTVvL2Z6N3o1ODlYdTIvWnNtWFMzejljT3ZYdzRVTmV2MzVOVUZBUWVucDY5T3paRTRCV3JWclJxbFdyZkJ0ZmRteHNiTEl0RGdsWlJYL3k4bDBMaFUreFlzV3l2VEVYQkVFUUNwOWJ0MjR4ZnZ4NGpoNDlpcDJkSFZwYVdtemV2QmtmSHgrcVZLbEN4NDRkYWRpd0lYWHIxcVZzMmJLVUtWTUdIUjBkMXE1ZEMwRC8vdjN6ZFR6T3pzNjBhOWVPOWV2WGMvejRjU0lqSTlIVjFhVnExYW9zV3JRSVIwZEhqSTJOOC9XY3hZb1ZvMXUzYmdRRUJOQ3ZYNytQdHQrK2ZUc3RXclJnOCtiTnpKNDlHeDBkSGFwWHI4N216WnVsNHRZQTQ4YU53OFRFaFBYcjF6TnYzanlTa3BLb1dyVXFjK2JNVWFvaDR1L3Z6L0xseXdrTURPVFFvVVBJNVhMcTE2K1ByNit2bE1LdVVhTkc3TnUzajdsejUrTGg0WUdtcGlZVksxYkV4Y1dGYnQyNjBhUkpFNDRlUFNxbE5wZytmVHFtcHFhc1hidVdtVE5uWW1Sa3hLQkJnekF3TU1EVDAxTXAvM1J1UDQvdzljdlA2enEvVXpHV0tsV0t0bTNiRWhBUWdLR2hvYlQ5d1lNSCtQdjdzMm5USnVMaTRtamR1alYrZm41b2Eyc3pmdng0NXM2ZHk2Wk5teGczYmh6RGhnMVRLcEs2Y09GQ1pzeVlnWkdSRWVQR2plUDQ4ZU01UGllK3IyWExsbHk0Y0VGcFcxaFlHSURLYytHbjVKZytmdnk0bEQ5ZVQwOVB1bVovLy8xMzB0TFMwTkhSb1h6NThsSXU2ZFRVVkhiczJNR0ZDeGZvMXEwYjA2ZFA1ODgvLzJUMTZ0V1VMbDJhcVZPbmZ2UXpDWUlnQ1A4c0VaZ1cxSm80Y2FMYWdvTUtwVXFWWXNTSUVmL2dpQVJCRUFSQkVQSlBabVltQnc0Y3dNZkhoOURRVU1xVks4ZTJiZHNZTkdnUUFMZHYzOGJQejQrUWtCQzh2YjJWamwyMWFoVlZxbFRoMEtGRDlPclZpd1lOR3VUcDNISzVuRjkvL1JVZzIvUnMxYXBWeTlNTXYyYk5tbVg3WXY3dzRjTktQM2Z0MmxWdFczOS9mL3o5L1ZXMm56NTlXbVdiaG9ZR0xpNHV1TGk0ZkhSc0F3Y09aT0RBZ1RtMktWYXNHQjRlSG5oNGVPVFlyblBuem5UdTNGbnR2dmMvVTFKU0VxbXBxVGc1T2VIazVLVFVidHEwYVlCeVlidThmQjdoNjZVb2hKcGYxM1YrcDJMOC92dnZwWm5jejU4L3g4Zkhod01IRG5EKy9IbUtGQ2xDang0OThQWDFWU3JNZVBMa1NVSkNRdkQwOUdUeTVNbDRlSGpRdG0xYnBreVp3bSsvL2NiMDZkTnhjM05qL1BqeE5HN2NtUHIxNitQdTdrNlhMbDB3TnpkSFMwc3JUMk04ZXZRb1dscGFuMVRUNC96NTg4RC92NzlidDI1aFpXWEZxRkdqZ0t4MFIyM2F0TUhMeXdzdkw2OXMreWxmdnJ4MDNhOWR1NWFYTDEvbXVBcEVFQVJCS0RnaU1DMElnaUFJZ2lBVU9wcWFtaHc4ZUpDLy92cUxMVnUyOE9PUFB5b1Y4S3BSb3daejVzeGh6cHc1dkh6NWtuUG56bkg3OW0zZXZuM0w2TkdqZWZIaUJSMDdkc3d4T1BJaFUxTlRLVSt5UW42bUFSSCs3K2JObXpSdDJwUkpreVlwMVRoSlRrNG1LQ2dJSXlPamZFMkZJbndkckt5czh2VzZ6dTlVak84ek1qTGkzTGx6Nk9ycVN2bVYzNThKL1Q1RlVkR1RKMCt5WWNNR0VoTVRhZHEwS2NXTEYrZnAwNmVzV0xFQ2dBc1hMakJ5NUVqYzNOeHdkWFVGc3VxMWFHdHJTNmxCRk9SeU9YSzVuTXpNVERJek0xbTdkaTFEaGd6aDFLbFROR2pRSUZlRkQwK2VQSW0xdGJYS2RrWHgyYkZqeDZxazlqaCsvRGduVDU3azRjT0haR1JrS08zVDF0YW1USmt5dEc3ZFdsb2RxYVdseGU3ZHV6ODZGa0VRQktGZ2lNQzBJQWlDSUFpQ1VHajA3OTlmV3FLL1ljT0dYQjFqWW1KQ3QyN2Q2TmF0bTdTdFRKa3lIRGx5Sk1mamF0U29nYXVySzJabVpnQzR1Ym54OE9GRGloUXBncjYrUHRiVzFwODBxMUQ0dUVhTkdsRy9mbjFXckZqQm16ZHZhTlNvRWZIeDhmajcreE1iRzh2bXpadVZYa1FJQXVUL2RaM2ZxUmpmcDZPalEyaG9hSjZPYWR1MkxXM2J0cFYrYnRTb2tWTEIra3FWS25INDhHRWVQbnpJMWF0WGVmbnlKU1ZLbEtCVXFWSVVMMTZjNHNXTFU3Um9VWFIxZGRIVDAwTmJXMXY2bzZXbHhjT0hEL24rKys5cDJMQmhyc2JUc0dGRFJvd1lnYTZ1THRyYTJ1anI2OU91WFR1bEdkOGYwdExTeXJkQ2tvSWdDRUxCRTRGcFFSQUVRUkFFUWZnQ0dqWnNxQlNnRWZsTi96bGFXbHFjT0hHQ3BVdVhzbWZQSG54OWZkSFgxOGZLeW9vVksxYUl3SmJ3eVFyRGRWMmhRZ1VxVktqd1NjZDltRG9Jc29vMnFsT3laRW1WVkVtQ0lBaEM0U0lDMDRJZ0NJSWdDSUlnZkhWS2xTckZ3b1VMV2Jod1lVRVBSUkFFUVJBRVFWQkRzNkFISUFqL05kMjZkVk5hQWljSStTRWpJME1sUCtIWFFpYVRJWlBKY3QwK0xTMk5zTEF3SGo1OCtBVkhKUWlDSUFpQ0lBaUNJQWhDUVJLQmFlRWZ0MmpSSWx4Y1hFaFBUNWUyTFYyNmxMNTkrNUtXbGladEN3Z0lRRk5UVXluUDI3dDM3N0MxdFNVd01EQlg1MnJXckJrelo4N012OEVMaFZwOGZEeFBuanhSK3ZQcTFTc2dLNWlhbkp5YzQ1L1UxTlJzK3c0TURNVFcxcGJyMTY5LzB0aFNVMU5WeHFiNGs1eWNETURidDIremJmTis0RGd4TVpINTgrY1RGeGNuYlh2MjdCa3hNVEc1K3ZQNDhXUHB1TXpNVEp5ZG5WbTZkR211UDh2ZmYvL041TW1UT1gzNjlDZDlGNElnQ0lJZ0NJSWdDSUlnL1B1SlZCN0NQKzdkdTNkczNMaVJXN2R1RVJJU1FxbFNwU2hSb2dSQlFVR2twcVlTSEJ5c3RoaE5Sa1lHZ3djUDV2RGh3NWlabWRHdlg3OGN6M1BwMGlVdVhMakFpQkVqY2oyMmVmUG01VHFRcmFtWjgzdWQ2ZE9uTTNmdTNGeWZXL2ozVzdObURmdjI3VlBhVnI5K2ZUWnYzb3lucHlmSGpoM0w4ZmlhTld2aTYrdXJzdjNCZ3dkczJMQUJNek16M3J4NTg5R0FySjZlSGsyYU5GSGE5dHR2dnpGeDRrUzE3VDA5UGJHenMyUFRwazNzM0xsVGJadkF3RUFzTEN5QXJCbk9wMDZkNHRxMWEyemZ2aDFkWFYyV0wxOU9lSGg0anVOU1VId25rSFdkTkd2V0RHOXZiK3JYcjArWExsMXkxWWNnQ0VKaEZCVVZ4ZGl4WTVrNGNTSzlldlVxMExGczNyeVorZlBuczJmUEh1clZxNmUyVGRHaVJlblJvMGUyLzIwUmhNTHExcTFiakJneEFpOHZyMnl2bjMvQ3ZIbnplUExrQ2V2WHI4K3gzZFNwVXdrSUNPRCsvZnYvME1qQXo4K1BmZnYyRVJnWWlJYUdScTZPVVR5clBYbnloREpseW56aEVRcUNJQWovaEVJUm1CNDhlREMrdnI2RWg0ZlRwazBicFgxSlNVa1lHeHVUbHBhR3A2Y25ucDZlS3NjM2FkSkVxa3Bjc21USlhKKzNjK2ZPaElXRktjME16c25mZi8vTnlwVXIyYmR2SHpFeE1XUmtaRkMyYkZtc3JhMlpNR0VDMWFwVnkvVzVQMFZVVkJUZmZ2dHR2Z2RVRXhNVFNVeE1sRzRlUEQwOUtWT21ES05HamFKNTgrYUVoNGN6WXNRSVhyNThpWWVIQi9iMjlnUUVCQ2oxb1FoSzc5NjltK0hEaDZzVXlZaUppYUY2OWVwcXorL2s1SVNUazVQYWZmcjYraVFrSkVnL0R4czI3S1BGY0NaTm1rUnljakplWGw0NXRpdGZ2bnlPKzRYL3BnWU5HckJnd1FJQTFxMWJwelE3Mk56Y0hIZDNkN1hIYmRxMENSMGRIWlh0U1VsSlRKZ3dnZVRrWk5MVDA1a3laVXEyNTViTDVieDc5dzR6TXpNT0hEaWd0czJKRXllVXp0T2hRd2VsL1hYcjFsVjZPSG53NEFFREJ3NVVhbE95WkVsbXpackY2TkdqV2J0MkxSTW5UbVRldkhsU3VwSG82R2phdG0wclBVUzhlZk9HTFZ1MkVCb2FTdDI2ZFJrOWVyUlNmdzRPRHB3NmRZcEZpeGJSc0dGRHFZcTlJQWlDb0t4Q2hRckV4c2JpN096TWQ5OTloNm1wNlVlUFdiWnNHWGZ2M21YdDJyVnEvenVqY09iTUdWcTNiczJ1WGJ2NDRZY2ZQdHJ2dVhQbmVQandJVldyVnMzVFp4QUVJYXY0NW9VTEZ4ZzBhQkFYTDE3TThkck1EY1h2aFRGanh0QzllL2RjSDJka1pNVE1tVE94czdQRHhzWkdhYnVucHlkdWJtNXFqM3YwNkJFVksxYmsyTEZqMHJQUmxTdFhHRE5tRElHQmdaUXJWKzZ6UGc5a1RWWUtDZ3BpK2ZMbDJVNnVFQVJCRUw1K2hTSXdiVzF0amErdkwyZlBubFVKVEo4OGVaSzB0RFIwZEhRNGN1U0lTbUE2SVNHQnExZXY4dTIzMytZcEtKMVhMMTY4b0dYTGxzVEV4RkMvZm4xNjl1eUpycTR1ZCs3YzRlZWZmMmJyMXEzczM3OWZKY2owYjNmdTNEbCsrT0VIdkwyOTZkcTFxN1RkMmRtWkVpVktFQm9hS2oxMFRaOCtuVWVQSGxHMmJGbVYyY2dhR2hxVUxsMmFTWk1tc1hqeDRtelBOM2JzV0ZxMmJKbXJzZTNZc1VObEJtaTVjdVVvVjY0Y3FhbXBGQ3RXTE1malc3Um9vWGI3aXhjditPYWJiM0kxQnVHL3AwaVJJdEsvV1QwOVBhVjlCZ1lHTkczYVZPMXhpaG5SNzB0T1RtYk1tREU4Zi82Y3FsV3JrcEdSZ1plWGw5b1pJTStlUFdQS2xDbGN2MzZkbjM3NktkdnhGUzFhRkYxZDNXejNhMnBxS3YzYkxscTBxTnAyelpzM3AyZlBudXpjdVpNdVhicFFxMVl0QUc3ZnZzMktGU3ZZdG0wYnc0WU40ODgvLzhUWDF4ZHpjM05Xcmx6SmQ5OTlwOUtYbHBZV00yZk9aT0RBZ2V6YXRZdCsvZnJsT1BzNktTa0p5RnIxb0dCbVppWnl1d3VDOE5Vek5UVmx6Wm8xZUhwNmN2MzY5VndGcGxOU1V0aTBhWk8wRWkyLzdrSE9uejlQbzBhTjBOZlgvK1ErWEZ4YzJMaHhvOXA5cDA2ZG9uWHIxcm5xWjg2Y09jeVlNZU9UeHlFSS83VHExYXZqNnVyS3RtM2J1SHYzTHJWcjEvNnMvZ3dNRExoNTh5WkRodzRsS2lvcTF5K01YRnhjOFBIeFljS0VDWFRvMEFFdExhMVBIb09Pamc1UlVWRTRPRGh3OU9oUnFmL3NybkYxN3R5NUk2M1FjM0J3SURBd2tCa3paaWpkYXdxQ0lBaUZTNkVJVEN2ZThrWkdScXJzTzNyMEtMcTZ1dGpiMjdOdDJ6YisrdXN2akkyTnBmMW56NTRsSXlPRGpoMDdmdEV4enA4L241aVlHRmF0V3NYWXNXT1Y5a1ZFUkdCalk0T2pveU14TVRHZi9jYjluM1QxNmxXZVBIbWlkbC8vL3YzcDM3Ky8wcllOR3phb2JhdXBxY25LbFNzL2VyNDFhOWF3WnMyYVhJL3ZZdzliR3pac1VKbVZNSGp3WUpLU2tnZ09EbGJhSGhZV3h1REJnM045YnVIckpaUEppSTZPeHRqWUdGMWRYUzVkdXNTTkd6Zm8xS21UMU9iTm16ZU1HemVPbUpnWTFxMWJSK1hLbFJreFlnUkRoZ3hoL3Z6NVdGbFpBVm1yQlE0ZVBNaUtGU3NBV0wxNnRkcmdyOEsxYTlmUTF2Ny9yM2E1WEs2MFB5a3BpU3RYcmtnL1AzdjJMTnUrM056Y3FGR2pCclZxMVNJaElZSG56NTlUcFVvVlZxOWVUVUJBQURObnprUXVsMk5qWThPd1ljT0FyTlVMMnRyYW1KdWJLL1ZWclZvMWZIeDhxRjI3TnBjdVhmcm9pZ1BJbXQxMzd0dzVJQ3RmdkFoTUM0THdYL2ZMTDcva09zWFl4eVlqckZpeEFqYzNOenc4UENoWHJoek96czYwYU5HQzhQRHd6MTYxOWVyVksyN2N1TUg0OGVNL3E1L0Jnd2RMTDJ4ZFhGeXdzYkdSN3FzVUFYUTNOemZwWmIrL3Z6OFJFUkg4L1BQUFVoOERCZ3o0ckRFSXdwZlNwMDhmbGVjQmRlcldyWnZ0dnNhTkczUHg0c1dQOW1GcWFvcXZyeTgyTmphRWhvWXlidHk0WEkxUlUxT1RlZlBtNGVQalEySmlJaVZLbE1qVmNlclVybDJiYWRPbU1XdldMRFp1M0lpenN6UGp4bzNMTWIzaTdkdTNtVFZyRmk5ZnZxUi8vLzRxa3krOHZMeW9XN2N1RGc0T25EMTc5ck1DNTRJZ0NNSi9VNkVJVEpjclZ3NUxTMHQrKyswMzVISzVVZzZySTBlTzBLcFZLN3AxNjhhV0xWczRkdXdZUC83NG83UmZrZXYxUzg5VWpveU1SRnRibTFHalJxbnNhOU9tRFgzNzlzWFgxNWZMbHkvVHJGbXpMenFXTHlrcUtncDNkM2UyYk5sQ3BVcVZwTzA5ZS9aVXlkMnJvQzRuYlhicFJxWk5tL2JSVkJ3SzN0N2VIRHg0TU1jMkxpNHV1TGk0cU4xWHRtelpYSjFIK0xva0ppWktnZDIvL3ZwTGJSc3RMUzFHang2dFZPeXdZY09HVXI1UW1Vekc4T0hEZWZ2MkxkN2UzdFNwVXdmSVN2ZXhjT0ZDbkoyZHNiYTJwbFdyVm16ZHVwVzR1RGphdG0zTDVNbVRNVEV4eVhGOEh5N0pmUGZ1bmRMUHNiR3hLcWsyc21OZ1lFQ2ZQbjJBck5VbHMyZlBWdHZ1eUpFalNrVktTNVVxeGZIangxWGFLVDZubFpVVlo4K2V6ZmE4cjE2OW9sT25Ucmk2dW1KdmI1K3JzUXFDSVB3WFdGbFpNV2ZPSEtWdHljbkpMRnEwaUtaTm0ySnJhNXZydnQ1ZnVlWGc0RUR4NHNVSkNncWlUSmt5ckZ1M1RtV2lnMExmdm4xVnRsbGJXeXY5M2o1NjlDaVptWmtzVzdhTVpjdVdLYlVkTW1RSVc3WnN5ZFVZbXpkdlR2UG16UUVZTTJZTURSbzBZT2pRb1VCV3FnQ0FiNy85VmtvdGN1blNKWDc3N1RlbFZDT0RCZzNLMWJrRW9TRFVxRkZEcWNCejM3NTlLVmFzR0pzM2IvNW9QWnFsUzVkS0Jhb1Znb0tDMUY2ajc1c3dZUUlUSmt4UXUrL1BQLytrZlBueWVIaDRNSC8rZktWOWUvYnNBZUR5NWNzQWpCOC9YdVhsMDhmR1BHWEtGUHo5L1hGM2Q4ZlcxcGJxMWF0VHZYcDFIajE2eE96WnMrblpzeWNkTzNZa0tTbUpPWFBtNE9YbGhhMnRMWFBtekZFN2E5ekN3b0pwMDZhUm1wcEtabVltbHBhV3hNYkc1amdHVUg0T1c3SmtpVWdGSWdpQzhCOVdLQUxUa0hYRDdlWGx4WTBiTjZUZ1NHeHNySlN2cTEyN2RtaHJhM1AwNkZHbHdQU3BVNmNvVWFLRTB2TDg1T1JrbGl4WndzNmRPM253NEFHR2hvYTBhOWVPV2JObVlXbHBxWEx1cUtnb0prNmN5SVVMRnpBME5LUnIxNjdNbVROSDZUK29KaVlteUdReXdzTENsR1pWS3F4ZXZacWxTNWVxTE04TUR3OW4yYkpsWExod2dmVDBkR3JXckltYm01dlNUT1RNekV3MmJOaUFqNDhQZi96eEIwV0tGTUhLeW9xSkV5ZlN1WFBuSEwrM1o4K2UwYTVkTytMaTRnZ0tDcEtDeExuNURuNzg4VWNDQXdNQnNMT3pBMkRYcmwxY3VIQ0J4bzBiczNQblRxV0F2N0d4Y2JZM1dRb3ltU3pING9TV2xwWXE2VnF5ODdHZ05JZ1owNEtxMjdkdlM0SGQ5UFIwNmZmSit6UTBOTmk4ZVRNSkNRbGtaR1R3elRmZktDMjUxTmJXeHRQVGsyKysrVVlwdlllaG9TSE96czQ4ZnZ5WUV5ZE9jT0xFQ1FDNmQrL09xRkdqbEZaemZLaHMyYkowNzk2ZGFkT21LYzJZM3J0M0w4bkp5Ymk1dVRGZ3dBQ3NyS3hJVGs1bTE2NWRUSm8waVhMbHloRVVGQ1QxSFJjWHg2bFRwNlRqdi92dU8ybnNtcHFhL1BycnI5SyszYnQzczJQSERrSkRRNlZ0QVFFQlNrV3d3c0xDcEFCKzBhSkZwZDhGR1JrWkhENThtTTZkTzR2Wk1ZSWdGQm9OR2pTZ1FZTUdTdHNlUFhyRW9rV0wrTzY3N3o0clhVV2ZQbjJrbDRsdDI3WlZLWFoyNzk0OWxpMWJ4b2dSSTFURzhPRU02eU5Iam1Ca1pLUXlLM1BXckZuL3FaVjdndkNsbFN4WlVrcFhPSGZ1WEZKVFUzRnpjNVB1ZDNMaTUrZEhURXlNMm4wVEowNmtTcFVxdVI3SGlSTW5sSjVOaGc0ZHl2ZmZmNisycllXRkJjZVBIMGNtazJYYjM4dVhMOVhtc3RiUjBXSHQyclZzMnJSSktUVmNhbW9xNXVibUxGMjZsQkVqUnBDV2xrYXBVcVdJakl5a1VhTkdPWTdkdzhORCtydW5weWZ4OGZIWnRqMTI3QmdIRGh4Zy92ejVGQzllSENEWGFSd0ZRUkNFZjZkQ0Y1ZytlL2FzRkVoU3pQRHIxS2tUaG9hR05HdldqS05IajBxenFsTlNVcmg0OFNLMnRyWlM0Q1ExTlJWcmEyc3VYcnlJdmIwOTQ4YU40K25UcDNoN2UzUG8wQ0hDdzhPbEpmaVFGUlJ1MjdZdDdkcTFZK25TcFVSSFIvUExMNzhRRmhiR3BVdVhwR0RRcEVtVENBc0xvMnZYcnRqWTJOQzFhMWRhdFdwRnpabzEwZERRd01qSVNPVXpiZHUyRFFjSEJ5cFVxSUNibXh2R3hzYjQrdnBpYjIvUHk1Y3ZHVE5tREhLNW5MNTkreElTRXNKMzMzM0gzTGx6U1V4TVpQdjI3ZGphMnJKczJiSnNsMmsrZi80Y2EydHJIajU4eVA3OSs3RzJ0czdUZCtEdTdvNnhzVEhyMTY5bjVzeVpXRmxaMGFWTEY4ek56ZW5XclJ0ZHVuUmg2OWF0MGhMTmtpVkw1bGo0VFhIdW5BTFRnd2NQemxOd09MdFVIbnA2ZW1SbVpxcmRwNnVyUzNwNnVzcFN0SUVEQjZvVWtSTytQbzBiTjVhS2I4NmZQMTlwVmtkaVlpSlJVVkZLN2JXMHRIano1ZzFSVVZFVUtWS0UrdlhyQS85ZjFwbWFta3AwZERUbnpwM2o3Tm16M0wxN0Z3TURBL3IxNjRlbHBTWEJ3Y0hzMjdlUGZmdjJVYjU4ZVdyWHJvMjV1VGtWS2xUZ20yKytvV0xGaWhRdFdwU01qQXgrK09FSDd0eTVvM1QrNnRXcnMzUG5UbTdkdW9XK3ZqNzYrdnFrcDZkallHREEwS0ZEV2JKa0NTMWF0T0RwMDZka1pHUVFHeHNyNVFwTVRVMmxaTW1TbjFYNGF2ZnUzVnkvZmgyWlRJYWhvYUgwb0hiNThtVThQVDJKaVluSnR2Q09JQWhDWWFESXEvOHB1Wnp2M2J2SHhJa1QyYkZqaDlMeHRXdlhWcG1kZU9iTUdaWXRXMGI3OXUxekxINllrcExDL3YzNzZkMjd0MUtnL01XTEY4eWNPVk1sV1BiMzMzL1R0bTFicGsyYjlra3JETzN0N1ZWV3gzeHMxcVlnL050NGVYbEp0WW9XTFZyRW9rV0xjbXl2THNYaysrenM3UElVY0UxTVRGUUtURmV0V2xYbC9xMW16WnBNbURDQjl1M2JLejJ2WmllN1o2RU9IVHBJMS9xUkkwZlVybTZGckJWd0g1N24wS0ZEU2tVWVAvU3haNm40K0hnT0hEakFzR0hEMU5aa0VRUkJFUDU3Q2sxZ3VtM2J0bWhwYVJFWkdZbXpzek9RdFV6UnpNeE1DaEIxNk5DQk0yZk9jT1hLRlJvMWFzUzVjK2RJUzB0VHVzbGVzbVFKNTgrZlo5T21UVGc2T2tyYm5aMmRxVmV2SHM3T3prb0Z1K1J5T1lNR0RWS2F0ZEswYVZNY0hSMVpzR0FCeTVjdmw4WjM1TWdSeG80ZHk4R0RCNlhadk1iR3hsaGJXK1BnNEtDVTV6b3BLUWxYVjFlcVZxM0t4WXNYcFh4aERnNE9OR3JVaURsejV1RHM3RXh3Y0RBaElTSDA3OThmWDE5ZjZVWi8zTGh4TkduU2hDbFRwdEM5ZTNlVkc1Zm56NS9UcmwwN0hqOSt6SkVqUjVSeTJ1YjJPMmpZc0tIUzBuM0ZiQUxGTW40bko2ZGN6MjdPcmZ4STVaSFREZGI3c250bzh2VDBWQ21pS1JRT2NYRnhqQnc1RXJsY3J2THZJek16RTJOalk0NGRPOGJGaXhjNWRPZ1FkKzdjNGU3ZHUyUmtaR0JvYUVpTEZpM28zNysvdEtyQjFOUVVPenM3WW1KaUNBc0w0OHlaTXh3L2ZsenBRV0g5K3ZVa0pDUXdlZkxrajQ1UDNYTG85NWMrdXJpNDRPVGtoTFcxTmZIeDhkTExxUGMvUTZ0V3JWVDYrSEJicVZLbHBMOHJndHpMbGkyVEN1VUFOR25TaElFREI3Smp4dzRzTFMxemZFZ1JCRUg0bWlVa0pBQ2ZGcGplc1dNSGUvZnVwV1BIamh3K2ZCaERROFBQSHMrZVBYdjQrKysvVmJiZnUzY1BRR1YxNFBQbnozbjc5aTJkTzNkbTZ0U3B6Sm8xSzA4cllkemQzYVVBM1BidDJ3a0xDMlA3OXUzUy90NjllMy9LeHhDRUwyNzM3dDBBeko0OW05bXpaNk90clkyZW5oN2UzdDVxVS81RlJFUXdiOTQ4TEN3c3FGYXRtdElLcy93V0d4dEx4NDRkT1hqd0lKYVdsc2hrTXU3Y3VZTmNMc2ZFeENUYmRIVHEyTnJhc24vLy9oemJCQVlHU3VubWJ0Njh5ZWpSby9IeDhhRnk1Y3BBMWd6czkzTlJmNWhxNU5peFk3UnYzeDY1WEk2N3V6dDZlbnBxMHpZS2dpQUlYNTlDRTVndVVhSUVqUnMzbHZLYXBxV2xjZkxrU2FVWkk1MDZkY0xUMDVPd3NEQWFOV29rTFdkL1B5QWNFQkNBb2FFaDNicDE0OVdyVjlKMkhSMGRPbmJzU0VCQUFIRnhjVXFGdjJiTm1xVTBscUZEaHpKOStuUkNRa0trd0RSQXUzYnR1SDc5T3RldVhlUDQ4ZU9jUG4yYTA2ZFBzMnZYTG5idDJzV1FJVVB3OGZGQlUxT1RFN2syd1k0QUFDQUFTVVJCVkNkTzhQZmZmek5qeGd5bEloYTZ1cnBTcm1adGJXM3BobW5PbkRsS2dUSkRRME9tVHAyS2c0TUR3Y0hCdUx1N1MvdGV2SGlCdGJVMWYvenhCNUdSa1VwcFRENzFPL2hRbFNwVkNBOFBWOW9XR3h2NzJUTms4aU9WUjh1V0xibDI3VnEyeDQwZVBacms1R1EyYjk2c3NrOFVaeXZjNnRTcHc5U3BVeGt3WUFEKy92NVVxMVpOMmpkMDZGQXA2R0JpWXNMbHk1ZXh0TFNrVTZkT1dGbFpZV2xwaWFhbUpyLzk5aHVqUjQvRzI5c2JVMU5USUd2SnBZV0ZCU05IamlRcEtZa2JOMjRRRXhPRFRDYWphZE9teUdReUlpSWlsTVlpbDhzNWQrNGNxMWV2bG03dVhWMWRxVml4SXU3dTdtb2ZtSFIxZFhQOGZKcWFta29QVVljT0hXTHYzcjFLUmFyMjc5L1BvVU9IY3ZWOWpSa3pocXRYcnpKMzdsenBNd3FDSUJRMmI5KytCYkp5dDM1czVWaU5Halc0ZGV1VzlQT01HVE9Jam80bUpDUUVXMXRiRGg4K2pJR0J3V2VOWit2V3JZRHFqTTd6NTg4RHFNeUFyRmF0R2hzM2JtVGt5SkhNbnorZjgrZlBFeGdZaUpHUmtVcXhSMFVBVDFkWGw3dDM3d0paNlUwVWt4Zk9uajNMNmRPbnBaOUJ6SjRXL3IwU0VoSndjbklpT0RpWXFWT25Nbno0Y0RwMTZvU0hod2Y3OSsrblZxMWFRTlp6NTRvVks1Zy9mejdObXpkWFNxSDJwWlFwVTRZSER4NFFIUjJOcGFVbFQ1NDhRUzZYVTZGQ0JZS0RnMGxMUzFOcVAyM2FOSktUazFtMWFwVktYeVltSnJpNHVFaVREU0FyM2VYN003cWJOMjh1cFFUUzA5TURzaVloS0NZcEtYTEtLOWpaMlZHdVhEbnUzcjJyVk9CZVEwT0RwS1FrbGk5ZlRxMWF0WlJTYkFxQ0lBaGZwMElUbUFabzM3NDlDeFlzNE5telo5eTRjWU9rcENTbG9MT1ZsUldsU3BVaUlpSUNkM2QzVHA4K1RkV3FWYVVsaTNLNVhKcmRtTlBTb2ZlRHNxVkxsNlowNmRKSyt6VTBOS2hWcXhiaDRlR2twNmRUcEVnUnBmMzE2dFdqWHIxNlRKZ3dnWXlNREk0ZlA4NjRjZVBZdG0wYkxWdTJ4TkhSa2Z2Mzd3TlpTN0krOUg1d0p6WTJGajA5UGJWTDhSVTNDbkZ4Y1VyYk4yM2FoS2FtSm5LNW5GT25UaWtGcGovbE84Z3RFeE9UYkl1cktjaGtzbXlMK1VEK3BQSXdNREJRbXpkWW9Yang0bWhvYUtodDgzNXVYK0hybEpTVVJIUjBOQUJ2M3J4UjJWK3RXalVNREF3NGNlS0VGSmgrOU9nUjBkSFIwcXhtYzNOejl1M2JSMVJVRkJrWkdTUWtKRWdWMlM5Y3VBREEwNmRQcFNEQWg0b1hMNjYwN0ZsYlc1dU1qQXppNHVLNGMrY08wZEhSWExod2dUZHYzdEMxYTFkY1hWMHBVYUlFbXpkdlp0R2lSUXdZTUlDR0RSdlN2SGx6ek0zTk1UTXpRMDlQRDExZDNZOFc5WHovOThzMzMzeURscGFXMHJhOFBHaHBhMnN6Zi81OGZ2enhSdzRjT0NCU2VnaUNVQ2c5ZmZvVXlIcUJXYjE2OVd6YkxWNjhXR1ZHdEphV0ZuNStmblRwMG9XVEowK3lldlZxcGsrZi9zbGp1WHIxS21GaFlmVHUzWnZnNEdBZVBIZ2dGYXMrZS9Zc2xwYVdsQ3RYVHVVNFEwTkQvUDM5YWRXcUZXNXVialJ0MnBUOSsvZnovZmZmU3kveVhWeGNzTEd4b1h2MzdxSzJnUEJWdUhUcEVuZnYzaVVpSWtJSzBwNDZkUXBIUjBjYU5HakE2TkdqcVZPbkR2UG16ZVBGaXhmTW5qMGJkM2YzSEo4WDVISjV2b3hOWDErZnlwVXJjL1BtVFFBZVBud0lRS1ZLbGRRK1A0NGNPUkpyYSt0c1Y1NzI3dDJicWxXckVoTVRvelFoUWFGaXhZb3EyK3JWcTVmdCtKbzBhVUtUSmsySWlJaFFDa3dEckZxMWlpdFhydURrNUVUMTZ0VnAzTGh4OWg5VUVBUkIrTThyVkZFMGEydHJGaXhZd0xsejV6aDM3aHdhR2hwS2FUbzBOVFZwMzc0OWh3OGZKalUxbFhQbnpqRmt5QkJwdjF3dUp6TXpFd3NMQzVXQ011OVRwQWFCLzc4eC9wQk1Ka05UVXhNdExTMHVYYnJFNHNXTGxZcldLR2hwYVdGalkwT1pNbVZvMUtnUlI0OGV4ZEhSa2ZUMGRDQXJ5SjJUbkc1dUZPa0FQcHdsV2FaTUdVSkRReGs0Y0NBelo4NmthOWV1MGczTXAzd0g2aXhidG96SXlFaTh2YjJsd0wyaG9TRWpSNDdNOGJqVTFOUWNBOU5qeDQ3TmRUNjJIVHQycU16YW5qUnBrdElzOXB4a040TkhNUnVvZCsvZTBveDE0ZXZ4eHg5L1NQOU8xUlUvMU5MU29rT0hEaHc3ZG93UkkwYWdxYW5KM3IxNzBkUFRVMGtSNCtycVNtcHFxdHJ6NVBTUzV0dHZ2MlhEaGczQS85TUZLV2JRR1JnWVVMOStmWVlPSFVxSERoMlVDcVpXcUZBQkx5OHZidDI2eGJGanh3Z0xDK1Bldlh2Uzc1UHUzYnZubU1NOU16TlRLYTJQVENaREpwT3BiTXZMVXZMeTVjdXpjK2RPbGNKYmdpQUloWVZpc3NHWU1XTm8yTEJodHUyV0xWdW10RXBPUVZkWGw1Q1FFSVlORzRhcnF5dGJ0MjdGd2NFaDIzNzY5dTJyZG51L2Z2M1EwdExDeE1TRWpSczNTcXRpWEYxZFNVNU81dkRodzFJNnZPeTR1TGhRdTNadFpzeVlRY21TSlRFMU5aVmUwbzRaTTRZR0RSb3dkT2hRNFA4ektFV09hZUcvcWsyYk5seStmRmxwVzBKQ0FuWjJkbHkrZkZscDl2R2dRWU13TXpNaklpSUNNek16akl5TU1EUTBSRWRIaHlKRmlralBkSW1KaVFDMGJ0MzZzOGRuYVdrcDFSNTUvUGd4b0Q2QW5KS1NRbHhjWEk2L2Y5cTNiMC83OXUwSkN3dFRHNWpPYXlxUG5Pam82TEJ6NTA0YU5teElyMTY5aUlxS2t2b1dCRUVRdmo2RktqRGRva1VMaWhZdFNsUlVGQkVSRVRSdTNGZ3BhQU5aZWFaMzdkcEZZR0FneWNuSktvSHJTcFVxOGZqeFkxcTJiS2tTZEQ1ejVnd3BLU2xLRllwZnZIaWhkbFowYkd3c0ZoWVdhR3Bxb3FPalExQlFFUEh4OFNxQmFRWEZnNGlpRXJyaVAvSzNiOTlXQ1hidDNyMmJRNGNPTVd2V0xLcFdyY3IxNjllNWQrK2V5cXhweFJ2MENoVXFLRzEzZEhURXlzcUtYMzc1aGUrLy81NmhRNGNTR1JtSmxwYldKMzBINnB3OGVaSVRKMDVJMVpRL2w0V0ZoZG9DSGE5ZnYyYmR1bldNR1ROR3BZQ2t1c0kvWThhTStXZ3V3MG1USnBHY25JeVhsNWZLdnE1ZHU5S3paMDhjSFIyLytCSTk0WitYbXBwSzgrYk5XYk5tRGFCYS9GQ2hYNzkrN05temg2Q2dJSm8xYTRhdnJ5OERCdzVVV1Y2OWYvOStsWCszam82T21KaVlaRnMweDluWldlbTYwZERRWU1xVUtZU0hoMHNQQlUrZlBpVWtKSVNRa0JBZ0sxRFFybDA3ZHV6WVFXaG9xRkovWmN1VzVmSGp4N2k1dVgwMHo3T0doZ1lyVnF5UWZnNFBEK2ZvMGFNc1hyeFkyaFlXRnFhU1Z1UmpQZ3hLS3dxQmljQ0VJQWlGUVZSVUZOcmEydFNvVVNQSGRna0pDV29EMDVCMW42ajRuZCs4ZVhPVnlRTW5UcHdnT0RnWVcxdGJiRzF0MWZaaFlXR0JscFlXZGVyVW9WU3BVdlRvMFlQdDI3Zmo2dXJLbmoxN1NFcEtVcHF3a1ozV3JWdEw2ZkJ5dzgzTmpSWXRXZ0RnNys5UFJFU0VVdUJMVVNSYkVQNU5ybDI3eHIxNzkvanp6eis1ZS9jdXQyN2Q0c3FWSzhUSHgxT3JWaTM2OSs5UGp4NDlLRmV1SEFjUEhpUWlJb0laTTJaSUt5VGVOMlBHRE9iTW1RTmtGZmNEbURselpwNksreW11OGZmVnFGR0RYLy9IM3BuSDFaejlmL3paYlVja2xLVXdJZnN1VzBaTVpKbkpGdGtHcVVhSXlacGRKS3FScGNpK0owdlpzbTlmMmJJM0tDUWtSb01aYWRLbS9mNys2SEUvdjI3MzNzb3lZL3M4SDQ4ZXV1ZWN6L21jKzlFOTk1ejNlYjlmNzNQbkFIajY5Q21HaG9hVUxsMGFYMTlmT1JsSEdXUEhqbVhzMkxGeVpTMWJ0aFNpK29yaVhhVThpcU5telpxc1hyMmFRNGNPRlNzMUp5SWlJaUx5WmZOTkdhYTF0YlhwMEtFRFlXRmgvUDc3NzBxVGhYWHIxZzNJVDlpbG9hSEJEei84SUZmZnYzOS9mSDE5OGZEd1lOR2lSVUo1Zkh3OHZYcjFRbGRYVi9COGdYeEQxcDQ5ZStUMHNVSkRRL256enorRlRPZU5HemZHd3NLQzA2ZFBNM1hxVkR3OFBORFYxUlhhcDZTa01IbnlaQUQ2OXUwTDVIdC9seWxUUnREdWswbFNaR2RuNCtYbHhlUEhqMW16WmcyMnRyYUVob1l5Yjk0OHRtM2JKcHpHcDZXbDhkdHZ2Nkd1cmk3MFdaZ09IVHJnNHVMQ3lwVXI4ZmIyRmtKRDMrVVp5RUkxQytxWTVlWGxjZm55WmN6TnplWGU1L3RxVEYrOGVKRXhZOFlRRkJTRW9hRWhWYXRXWmQyNmRUZzVPWEhqeGczOC9mMEpDQWhneFlvVkNsNUM4K2ZQNStYTGw2eGF0UW8xTlRXcVY2K3UxSk9nSVByNittaG9hTkMyYlZ1Rk9rMU5UWXlOalpYV2lYejVKQ2NubHlnNVZaMDZkZmpwcDU4SUNBamcyTEZqVktoUWdaRWpSeXEwSzVna0VPRFVxVlBFeDhmajZPaW9jR2dtUTVsaG9sR2pSaVFuSjdOMTYxWisvdmxuNFFBTDhvM25NdjNTaElRRXNyS3k1RHplWHI5K3pmTGx5Mm5Sb29YQzRVMWgxTlRVNUtSOVltTmowZFRVcEhuejVvSzN6NWt6Wjk1NUE1R2RuUzNNZTdxNnVvTDNrYkp3Y1JFUkVaR3ZpYmR2M3hJV0ZrYkxsaTJMUE5SUFQwOG5PenNiZlgxOXBmWEp5Y2xZV2xveVo4NGMrdlhySjJma1RreE1aUDc4K2RTc1daUHQyN2VyTkc3TGtPWExHRDE2TkphV2xwdy9meDVmWDEvYXRXdFhiRVRjdTJCc2JLeHdPQnNSRWNIbHk1ZmxuQWVVT1JLSWlIeHFUcDA2aGJlM042YW1wdFN1WFJzckt5c21UWnBFbXpadEZKeFRmdjMxVnlIaTg5V3JWOFRFeEJBWEY4ZkxseTlKU2twaTVzeVpRbHVaNGRyVjFiWFlkVmxCbEVXZG1wcWFzbkhqUmdEKytPTVBRWjRTOHRlZ2h3OGZKajQrSGpzN083WnYzNDZwcVNtOWUvZG01TWlSOU9uVGg2VkxsOHJ0YTR2aVhhVThTc0tnUVlNWU5HalFCL1VoSWlJaUl2TDU4MDBacGlIZm9DdExMRk5RWDFxR3NiRXg5ZXZYNThxVksxaFlXQ2lFcE0rYU5ZdWpSNC9pN2UzTm5UdDM2TmF0RzIvZXZHSE5taldrcEtTd2NlTkdPYU9RcHFZbVk4ZU9KUzB0amRhdFczUHAwaVdtVFp0RzA2Wk41UXpqUVVGQmRPN2NtU1ZMbHJCKy9YbzZkT2hBcFVxVmVQWHFGZUhoNGJ4NTh3WkhSMGZCbTFkZlg1K2xTNWZpN094TXk1WXRzYmUzcDB5Wk1nUUZCWEhyMWkyMmJObUN0clkyUTRZTUlTUWtoS0NnSU9MajQrblRwdy9wNmVsczJiS0ZodzhmNHUzdExYaGZLMlBSb2tVY1BueVlCUXNXWUdOalE1TW1UZDdwR2NpU3Q3bTd1M1AyN0ZrV0xWcEVYRndjU1VsSkNpRnE3NnN4N2VYbHhldlhyekV6TXhPOERHUllXMXR6NjlZdGhnOGZUbUppSXBBdmZkQ3VYVHNjSFIzUjF0Wm03ZHExNk9qb0NQcG11M2J0VWdncFZZYm96Zm50OGZUcFU1WGFlNFZ4ZFhYbDVNbVRSRVpHNHUzdFhheEJPem82R2s5UFQrclhyNjhRQlNGREtwV1NsSlJVNUViRjJ0cGF6cmhSMEpzWjh1ZU9ndjAvZS9aTWFhSWJtWWVOTEtTMEtQYnUzY3VTSlV2UTBOQWdPenViWHIxNnlkVW5KeWR6L2ZwMU1qTXpTVTFOVmZBYzE5VFU1T3JWcTBLR2VIVjFkYXl0clFVUE9oRVJFWkd2bFpDUUVGSlRVNHVOMXBLdFlWVE4vN3QzNytiMjdkdWtwS1FvMUkwZlA1NkVoQVRPbmowckdLVVhMRmpBOCtmUEJWa29aWHovL2ZkWVdsb3laTWdRbmo5L3pxbFRwMHI2dGtyRW5EbHpXTGh3b2RLNndtdXNhdFdxQ1JxNUlpS2ZBNU1uVHhZY2gvYnMyYU5TSWtjVnExYXRZdXJVcVFybE4yN2NvSHo1OHU5a2xGYUZxYWtwYjk2ODRmWHIxeng5K2xRdWVsWlRVNU8yYmR2eTZORWpJTitJM0toUkk3UzB0S2hac3ladDI3YkZ5TWlveElicGtrcDVGQ2REV1J5eXc2d1A3VWRFUkVSRTVQUGhtek5NeTR4S2VucDZ0R3ZYVG1tYmJ0MjZFUjBkTFNmaklhTmN1WEtFaDRmajdlM04zcjE3T1hueUpPWExsNmRGaXhZRUJRWHgvZmZmeTdXdlhyMDZpeFl0d3RQVGs1aVlHQ3BVcUlDRGd3UHo1OCtYTTFSVnIxNmR5TWhJVnF4WXdlSERoN2wyN1JwdjNyeEJYMStmOXUzYjQrVGtwT0RaN09Ua2hJbUpDVDQrUGl4YXRBaDFkWFVhTjI3TWtTTkg2TkdqQjVDL3NOKzNieC8rL3Y1czJiS0Y2ZE9uVTZwVUtWcTFhb1dmbjEreG9mdGx5cFJoM2JwMVdGdGJZMjl2ejlXclY5L3BHWFR2M3AzQmd3ZHo4T0JCdG03ZGlwT1RFLy83My84QUZKN1YrMmhNbnpwMWltUEhqckZreVJJaGVSdkE3ZHUzeWNyS1FrdExDMk5qWTBGTE9pTWpnOERBUUs1ZHU0YU5qUTJ6WnMzaWp6Lyt3TS9QRDBORFEyYk1tRUdQSGoySWpJeFVPWVp4NDhhUm5wNHVKUE1waU16TFNPVHI0L256NXp4Ly9seHB3cGpDdkh6NWttblRwcUd1cm82aG9TR2VucDdrNXVZcS9ieEpwVkpDUTBQeDlmVkZUMCtQMzM3N1RXVlNuRWVQSHBHYm0vdXY2ekVmUFhxVUJRc1dVTDE2ZGRhdVhVdWpSbzFvM3J3NTd1N3VjdTErK09FSDZ0ZXZUOVdxVmRIVzFpWXJLd3NEQXdPNVNKUFUxRlRHamgxTGZIdzhlbnA2VEpnd0FTOHZMd1d0d0VPSERwR1RrNE5VS2tWSFIwZE1KQ29pSXZMVms1T1RnNCtQRDdxNnVzVW1iaTdPTUwxbHl4YktsaTJySUFtM2YvOStkdTdjaVllSGgxdytnQW9WS3VEdTdrN1BuajJ4c2JGUmVkK1JJMGRpYjIrUGlZa0pscGFXSlgxclJiNFBmMzkvTm0vZXpQTGx5eFZrNXZiczJjUEZpeGNWRGt4TEVxMGtJdktwMmJGalI3SHlHMWxaV1NyM1h4a1pHVVJFUkpUWUNhSTRaRjdNang4LzVzbVRKL1RyMSsrajlLc01aVkllbFN0WDVzS0ZDNVF0VzFiWVc2bUtDRlJGUWtJQ09UazU2T25wSVpWS09YZnVIR3BxYWlxalIwUkVSRVJFdmp5K3VaMS9peFl0bEdvUkYyVHAwcVZ5T3FxRktWZXVIRjVlWG5oNWVSWFp6N0ZqeDRUZlZXbEhGNlIwNmRKTW56NWQ4T2d1Q2QyNmRSUGtSMVNocnE3T3hJa1RtVGh4WXBIdFdyVnFwZlRaZE9uU1JhRzhwTTlBUzB1TG9LQWd1VEkzTnpmVTFkWGxOa2dsNWVyVnF3Q0NCRWgwZERTdFdyWEN4Y1VGeU4rd2RlclVpWUNBQUtVYTBES01qWTF4Y25JQ1lNV0tGYng2OVVxUVZTaFhycHpLTU5mRXhFU2VQMytPbVptWlF0STd5UGNHRVBrNk9YRGdBTHE2dW5UbzBJRUxGeTVRcWxRcDd0MjdKMmNreU1uSlljMmFOUVFHQmxLNWNtVzJiZHRHcFVxVjhQVDBaTmFzV1FRRkJURjQ4R0NzcmEyUlNxV0VoWVd4ZGV0Vzd0Ky9UOU9tVGZIMjloYVNnZDYrZlp2VHAwOVRybHc1ZEhWMXljek1KRFEwRkIwZEhaV0hhb0RDZ1ZyaDVJcDM3OTR0OHJOMzllcFYzTjNkc2JDd3dOZlhsNGtUSitMbzZFajc5dTFwMXF3WisvZnZSMU5URTNWMWRkVFYxZEhRME9DZmYvNmhkT25TYUdscGtaNmV6djc5KzhuT3pxWjc5KzU0ZUhnUUV4T0R2NzgvbFNwVndzWEZoVDU5K21CcGFVbWRPblVvVjY0Y0dob2FjajhBbVptWlpHWm1rcFdWUldabUpscGFXaVZPbWlNaUlpTHlKZURyNjB0MGREUlRwMDRWNW41VnZIejVFa0JwL29yNzkrOXorZkpsbkoyZDVTSm1ZbU5qK2VXWFg3QzF0UlhrMkdTTUhUdVdGeTllNE96c1RQdjI3WlgyR3hjWHg5U3BVMm5Zc0NGLy9QRUhBd2NPWk11V0xlK2NIeVFsSllWRGh3NlJsWlhGaWhVcmdIemQycnAxNnlvWXUyTmlZb2lJaUJBU0pJcUlmRW0wYmR1V21qVnJGdGxHVmRKcmdPRGdZRkpTVWxSR3pyMHJOV3JVb0VhTkd1VGs1UEQwNlZOcTE2NzlRZjNsNWVVSnVVclMwOU9MYlYrMmJGbTh2YjNKeXNwQ1cxc2JlM3Q3V3JSb0lkVG41dWF5WThjT0FLWGEyd0JyMXF4UlNNeHRaV1VsNms2TGlJaUlmRVY4YzRacGtVL0wyN2R2T1gvK1BNMmFOU3ZSeGlZc0xBd3JLeXVGOGs2ZE9nSHltbTB5VHAwNlJWaFlHTStlUFNNM04xZXVUa05EZzhxVks5T3hZMGRoODZhdXJrNUlTSWpLTVhoNmVpb3NpQ1pNbUZEczJFVytMalEwTkhCd2NLQlVxVklzWExpUVY2OWVVYVpNR1RrdmZ3ME5EV0pqWXhrNWNpVERodzhYSkcxOGZIeTRjZU1HNjlldjUvcjE2M1R0MnBWQmd3Yng1TWtUcWxXcnh0eTVjK25WcTVkY1dLSkVJaUU0T0ppY25Cd2cvKy9VMU5RVVgxL2ZJak9UTDFteVJHNnhQbUhDQkNFa1dpS1JVS3RXTGJuRHIxZXZYakZqeGd6aGRiVnExZmp1dSs5WXRHZ1JtcHFhK1B2N2MrREFBWTRjT1VKUVVCREp5Y2tLbnl0bDZPdnJZMmRuUjRzV0xXamR1clZnVE4relp3KzdkdTNpL1BuelhMOStuWlNVRkxLenM0dnQ3MTFEWkVWRVJFUStaODZkTzhmY3VYTXhOVFZWV0dNb1E2YTlyOHl3SkR1SUw1akw0TXFWSzlqWjJWRzVjbVU4UER3SUR3L24yYk5ueE1YRkVSMGRUWFIwTlBmdjN5YzlQWjJKRXlleWJkczJ1VDZUa3BLd3NiRkJRME9EWThlTzhlVEpFM3IzN2szVHBrMlpPWE1tL2Z2M1IxOWZuM1hyMWhXWm0yUFNwRW1zWHIyYXpNeE1EQTBOR1RwMEtQYjI5aDlWcTFwRWtlZlBuNU9ZbUtqVWlVTGs4eVFuSjRmbHk1ZGpaR1JVSWtuQmtsQzZkR25pNHVKSVRFd2tKU1dGMnJWcms1Q1E4RjU5cGFXbE1XellNQTRjT0lDWm1Sa3VMaTdzMmJPSDd0MjdLemd3dFczYlZpaVRKYlF1VEdabUprT0dER0gvL3YyMGJObVNzV1BISXBWS0dUWnNtTng2Mk5yYW1yaTRPS1JTS1JLSkJGTlRVOEVoU1VSRVJFVGs2MEEwVEl2OHB5UWtKR0JwYVVuejVzMUwxTDU1OCthTUdqVUtiVzF0TkRRMEtGMjZORC84OEVPUjJyUHE2dW9mTFFRT3dOYldGaDBkSGZMeThsQlhWNmQ1OCtZS1NURkZ2bjVHalJvbC9INzgrSEZ5YzNPRjVKNUFzZEVEclZxMW9sV3JWc0xyZWZQbWtaS1NRcHMyYmVUNmtkRzRjV091WHIxS1hsNGUyZG5aYUdwcUZxbHIzcjU5ZXlJaUloVEtaVnJSa0s5NzdlcnFxdENtb042K3NiRXhtelp0RXNLbUpSSUovZnIxa3d2L2xFcWxaR1Zsa1oyZExSak8xZFRVa0Vna3dtWkM1djA4Wk1nUU9Wa09QVDA5ZnZubEYzNzU1UmU1TWVUazVBaDlBb0pIZHNFZkVSRVJrYStCSzFldTBLZFBIM1IwZE5pM2I1K2NUTVd0VzdmWXRHa1RWbFpXTkc3Y21LcFZxeElaR1ltL3Z6KzZ1cm9LNjZmVTFGUzJiZHRHL2ZyMWFkMjZ0VkR1NE9CQWZIdzhBQTBiTmxRWWc0Nk9EcFVxVmFKYXRXcHMzNzZkb1VPSENoRjRqeDgveHNiR2hxZFBuM0xtekJtTWpZMHhOamJtMXExYnVMcTY0dXpzekpneFk2aGR1emJmZmZjZEZTdFdKQ1FrQkMwdExTUVNDVktwbEl5TURKbzNiMDdGaWhYcDNyMDc5dmIyL1Bqamo4TDN3ZURCZzltOWU3ZktaNlRzKzg3UzBwS3dzTEIzZU5MZkRtL2Z2aVV0TFkwYk4yNXcvUGh4cmx5NVFxOWV2VVREOUg5TXdlU0M3OHFDQlF1NGRlc1dLMWV1bEVzTy83NEVCd2R6OGVKRlhyNTh5ZE9uVDRGOHg1NnNyQ3lGL0NPRnljbkpJU2NuaDcvLy9sdjRMTHE1dVhIZ3dBRzh2YjBaUFhvMDF0Yld0R3paRWdzTEM1bzFhNGFCZ1FFYUdocG9hbW9LYTBBMU5UVWg4aTA3TzV1c3JDeXlzckpvM2JvMXNiR3g3TisvSHc4UEQyYk1tSUdEZ3dQMjl2Yk1uajBiUzB0THFsU3BncTZ1TGhvYUdwaVptYUdwcVltbXBpWTVPVGtFQkFTUWtaSEIyN2R2eWNqSXdOemN2Rmc1SkJFUkVSR1J6eGZSTUMzeW4ySmlZaUluY1NKai8vNzlTdHZyNit1elpzMmFmM3RZUlZLL2Z2MFM2UXFMZkZ0OHFLRzBwTjVpRW9ua1B3OVhMSnljc0RCcWFtcG9hMnVYYUZ3bDFZb3VLT01oSWlJaThyVVNIQnlNZzRNRDZ1cnFIRGx5aENaTm1zalZWNnBVaVpVclY3Snk1VXFGYTcyOHZCUTBwdVBqNHpFM04xZlFyUFh4OGVIRWlSTVlHUmxoWkdTRW9hRWhSa1pHVktwVUNTTWpJeUZxTFNNamcxcTFhakZtekJpaW9xS0lqbzZtWjgrZXFLbXBjZWJNR1RsanQ0bUpDZnYyN2VQaHc0ZENQcFQ3OSsveisrKy84L3IxYTRWb21tM2J0akZ6NWt5bHoySDA2TkhGU3RFVnBqanQzbStOOVBSMDd0eTV3OTI3ZDdsMzd4NTM3dHpoMWF0WFNLWFNUejIwYjVZUDBaaHUzNzQ5UTRjT1plellzUjlsTExkdjMyYnYzcjNDd1ZMNzl1MnBYcjA2Tld2V0pEWTJ0c2hyZCs3Y0tVU2t5Z3krdzRjUHg5RFFFRGMzTndBdVhyeElZR0Fnb2FHaGhJV0ZrWlNVSk1pd3lhVFlwRklwYW1wcWNzNExhbXBxaElTRU1HellNRjY4ZU1IczJiTUIyTHAxS3lOR2pHREhqaDFFUlVVUkhoNU9Sa2FHbkt4YlRrNk9uSlNjN04vQ1NiZEZSRVJFUkw0c1JDdUFpSWlJaUlpSWlJaUl5SCtBa1pFUmpSbzFZc09HRFVxOVdhdFZxOGJUcDArNWR1MGFkKy9lNWErLy9rSlBUNCt1WGJzcWxUYXJWNjhlcDArZlZpaTNzYkVwTXFtaERCMGRIZHpjM0lpSmlTRW5KNGNHRFJyZzZPaUlvNk9qU2ozYU9uWHFLTTFiSXZPSWxFZ2tndGVrS2l3dExUOUtNc1Z2RGFsVXlxTkhqemg5K2pSbnpwd2hLU21KcEtRa1FUWkJacFF1S0lVZzh1L1R2My8vWW5NWUZVUloyNUxrRFhvWEZpNWN5TUtGQzVYVytmcjZDci9YcmwxYmJqelBuajBqTVRHUlBYdjJvS09qUTkrK2ZRRm8wNllOYmRxMEVkcHBhR2d3Y3VSSU9RbWhkOFhQejAvdTlROC8vQ0JHcFlxSWlJaDhnNGlHYVJFUkVSRVJFUkVSRVpIL0FFdExTNjVjdVZKa0d4TVRFMHhNVExDMXRmMVB4bFJZNHFrNGFTcFZ5RUx0UlQ0ZXVibTVwS2VuOCtiTkc2NWV2Y3F4WThlNGVmTW1nRXJQYU5Fb0xWSWNVNlpNWWNxVUtTcnJEUXdNNUNUc1JFUkVSRVJFL2sxRXc3U0lpSWlJaUlpSXlIdVFtWm1KVkNvVkRFUjVlWG1DNTFsZVhwNWN1YXhkd2Q4TDF4WDhBWVQyc2pZRnZkb0t0aTFZcjZhbXByU3VZSitRYi9CU2RiL0N2eGYyeGl6NFBnc2F4d3JlU3licm9LYW1wdktaRkh3dmVYbDVQSC8rL0lQK1AwUkV2aGIrK2VjZmJ0KytUV1JrSlBmdTNTTTZPcHJVMUZSQXVVRmFtVEU2TXpPVHBLUWs0WnJDbjNkbG44dDNiYU5xTGl2cW5nVmYvLzMzMzhLY0pTSWlJaUlpSXZKdElocW1SVDRKUVVGQmhJYUdzbnYzN2hKN2RuaDZlakozN2x5ZVAzOHU2Z3lLaUlpSWlQeG5YTGh3QWFsVVNreE1ETDE3OTFhb0wvdzk5cUZHbHVLdUwrNTc4Mk1aZVFyMjh6NWVtTzg2amdvVktvaEdLcEZ2bXVUa1pIeDhmSWlLaWlJeE1aR1VsQlNGUTZXQ0ZQVzVQSGZ1SEhmdTNKSDdUQlhzUTFYWnY5MitJRGs1T1docWFwS1ZsYVh5ZllpSWlJaUlpSWg4M1lpRzZjK1FNV1BHOFBUcFUvYnQyNGVPam81Qy9aTW5UekExTldYcDBxVk1tRERoUHhuVHpaczNHVDkrUEx0Mzc2WmF0V29mM0Y5bVppWjc5dXhoeVpJbFJZYVNpWWlJZkJwKy8vMTNLbGFzU1BYcTFWVzJrVXFsQkFjSFU3NThlYXl0clQvYXZlL2R1NGVCZ2NGSE80REt6TXhVbWFneExTMk4wcVZMZjVUN2lIeTlYTDkrWFRBQUZkWUdmWjl3K25jMXZLb3lmSmVrbjNjeEtCZGxGQzVjL3E3OWxnU0pSRkxpUGtWRXZsYmV2bjFMV2xvYUdSa1pRaFRFKzVDYW1zcmJ0MitWMWhYc3MzRC9SYjB1UEVkOGFEK3laSGdpSWlJaUlpSWkzeTZpWWZvekl5c3JpOTI3ZDlPa1NSUEJLSDNpeEFtbVRadkdxbFdyYU4rKy9TY1psNWFXRmpkdTNNREJ3WUVUSjA0QStRYjB0V3ZYbHJpUEJ3OGVDSWwwSEJ3YzJMMTdON05uejZabno1NDBhTkRnWHhtM2lNam53cG8xYTlpNWN5ZmUzdDYwYTlmdVV3K25XTWFPSFV2ZnZuMlpObTJheWphclZxMWkwNlpOekprejU3M3VJWlZLMmJScEUrM2F0Wk9iQThhTUdVUHo1czFadm53NUFCa1pHWXdaTTRZZVBYb3dZTUFBcFp2WTNidDM4L0RoUXlHN3U0eVhMMS9pNk9pSXM3T3pRdGIyakl3TUJnMGFSTWVPSFprNmRlcDd2UWVSYndQWjMxeVRKazNRMHRKU3FGZFhWMWRvTHpPeXlnd3dCVjhYTk1ZVVYxKzRyT0JQUWNOTzRUNlY5VlhROEt2c2ZzckdVcmlkckw2b3ZndGZWL0JmMmJVRmY1ZjFHUmtaS2F3eFJFUytSY3FXTGN1OGVmTjQrL1l0Rnk5ZUpEWTJscGlZR0pWU0hrVWxPMnpTcEFuVzF0WUtuOUdDbjBGbDg4cC8yZWJBZ1FPY1AzLytJejVCRVJFUkVSRVJrUzhOMFREOTBwUXRhd0FBSUFCSlJFRlVtWEhpeEFtU2twSndjSEFReWc0ZVBFaGtaQ1FtSmlhZmJGd05HelprNXN5WnpKczNqN1ZyMStMczdNekVpUk1aT0hDZ3ltdGlZbUtZTjI4ZXIxNjlZdENnUVFyZWp3RUJBVFJ1M0JnSEJ3ZkN3OE1WTnZZaUg1Y1hMMTZRbEpSRS9mcjFQL1ZRL2pXZVBuM0s5dTNidVhidEdpOWZ2Z1JBWDErZmhnMGJNbmZ1WFBUMTlUL1oyS0tpb2toTlRTVW1KdVkvTTB3bkpDUUkrcEtGVVZkWDU3dnZ2bnZ2dnJkdDI4YW1UWnVRU0NRRUJRVVJGQlNrdEoyMXRUVy8vUEtMMHJwcjE2NnhhdFVxU3BjdUxSaW1YNzkrVFdwcUt2WHExUlBhU1NRU2F0ZXVqWStQRDJmUG5zWGQzUjBqSXlPNXZsNi9mczMrL2Z1cFhyMDZ3NGNQRjhxTmpJeW9WNjhlQ3hjdXBHclZxclJxMVVxb0N3Z0k0UG56NTEvMVowTGs0eUF6L2l4ZXZKaUtGU3QrNHRGOHZmajUrWDNxSVloOFJHeHNiRWhJU09EeTVjdWZlaWhmSEFZR0J2VHExWXVjbkJ5U2s1TjU5ZW9WMTY5ZjUvVHAwMFJGUlFHcUpUSmtodURhdFdzemFOQ2cvM2JnNzhpbFM1ZEU2UjRSRVJFUkVaRnZIREZtOGpOajdkcTFsQ3RYamdFREJnaGxodzRkb25YcjFwL1VNQTB3ZmZwMHpNek1jSE56SXo0K0hqTXpNenAxNmtUdDJyVUpDZ29pUFQyZERoMDYwTHg1Y3c0ZE9vU3JxeXZ0Mjdmbjl1M2JiTisrblRKbHlzajFWN3QyYldiT25JbVZsUlY1ZVhuVXFWTUhpVVNpOG1mdTNMa0FWSzFhVlNqejlmWDlGSS9paXlBbko0ZlhyMTl6NE1BQkhCd2M2TldyRi9QbnovL1V3L3JYT0gvK1BBTUhEbVRmdm4yOGZmdVd4bzBiVTZ0V0xUSXlNamgzN3B4S0ErMS94Zno1OC9IMTlXWG8wS0gvMlQwM2J0ekl3SUVEbGY3OC9QUFA3OVZuWGw0ZUsxYXN3TS9QajJIRGh1SHA2WW1UazVQQ2o1NmVIbkZ4Y2RTb1VVTmxYd2NPSEVCSFI0ZWZmdnBKS0h2dzRBR0FuR0ZhUzB1TFdiTm1NVy9lUEc3ZHVvV0RnNE9DSHFXenN6Tk5talJoeFlvVlhMOStYU2hYVTFOai92ejVHQmtaRVJnWUtKUmZ2bnlaSFR0MjRPRGdJSGQvRVJHUmI0K3VYYnZTdDIvZmo5YWZwcWJtUjFtZmVIdDdNMmJNR0xLenM0V3l4WXNYWTJkbkp6Y0g3dHExQzRsRXd2SGp4NFd5ek14TWZ2enhSM2J2M2wyaWU3VnQyMVpZWjcwTHVibTUyTm5aTVhMa1NCNC9mbHhzKzZTa0pDWk1tRUN2WHIxVXlreThEMCtlUEVFaWtYRDQ4T0dQMXVmbmdJYUdCZ1lHQnRTdFc1ZWZmLzZaelpzM0V4UVV4TTgvLzB6bHlwWFIwOU9UaTJDQWo2Y3hMeUx5b1p3K2ZScUpSTUxaczJjVjZnNGRPa1N6WnMyNGNlTkdzZjE4Q1hPaGlJaUlpTWo3STNwTWYwWThmdnlZNDhlUE0zandZSFIxZFlGOFhjdjQrSGppNCtNVnRCY25UWnJFcEVtVDVNcisrT01QakkyTi81WHhhV2xwc1dMRkN0YXZYMCtwVXFXRThveU1ER3JXck1uaXhZc1pOV29VV1ZsWkdCZ1ljT25TSlZxMGFGRmtud1VsQU56ZDNZczBIcDQ4ZVpMRGh3K3pjT0ZDOVBUMEFPalFvY01IdnF1dmk0eU1EQjQrZk1qdnYvL09wVXVYdUhmdkh1bnA2VUo5VGs3T0p4emR2MGRtWmlidTd1NWtaMmN6YmRvMCt2ZnZMM3hlY25OekNRc0xFLzVtUGhVVksxYWtjK2ZPLytrOWUvWHFSYk5telJUS2QrN2N5WXNYTDk2NXY0U0VCT2JPblV0RVJBVHU3dTRLMGhneWdvS0NpSXFLWXY3OCtTcTFwNU9Ta2dnTEM4UEd4a2J1ME9yZXZYdUF2R0ZhaG8yTkRYWHIxdVhObXpjS2NncnE2dW9zV3JTSVFZTUdNWHYyYkVKRFE0bUppU0V4TVJHQUlVT0dVS2xTSmNMQ3dzakp5Y0hMeXd0alkyTWFOR2hBV0ZnWUFMVnExU3BTVTF0RVJPVGJZZXJVcVN4WnNxVFlkaVZKeUZ5L2ZuMWlZbUpLZEY5YlcxdENRa0tBL08rMnRXdlhFaDBkemI1OSt6QXdNS0JjdVhMczJiT0hqSXdNOXU3ZGk2YW1wa0lmdWJtNURCOCtuR1BIamxHbFNwVWlvOXNBSWlJaXVIYnRHcU5HalNyUkdBdlR1WE5uNXMrZno0NGRPeGczYmh3TEZ5NVV5SkdTbVpsSlFFQUFYbDVlcEtXbDhldXZ2eXFzU1d4c2JEaHk1RWl4OS9QdzhHRGN1SEVZR0Jpd1k4Y09sVjdCTjIvZVpQVG8wUVFFQk1oRnl4UW1OVFdWc21YTDR1SGhvU0FIOWJtaHBxWkd2WHIxcUZldkhxTkdqZUxPblR2Y3UzZVBlL2Z1Y2VmT0hWNjllaVVhcGtVK2U3WnQyOGFvVWFNWU1tUUlUWnMyTGJiOWx6SVhpb2lJaUlpOEg2Smgrak5peVpJbDVPWGx5UmxwbGl4WmdycTZPaXRYcmhTU2R5VWtKT0RtNXNiZ3dZUHAycldyWEI4R0JnYi82aGk3ZHUwcTNQUDQ4ZVAwN05sVGFidUVoQVNGVGNEUm8wZnAzcjI3eXI2TDgrQk1Ta3JpOE9IRGpCdzU4cU1sUmZzYWtFcWx4TVhGY2V6WU1VNmNPTUhmZi84dDUxRlFsUDdnMThLREJ3OUlUazZtVHAwNjJOblp5ZFdwcTZ2VHBVdVhUelN5VDB2OSt2V3BWcTBhWmN1V2xTdmZ0bTBiWm1abVhMcDBpZkhqeDZ1OFBqZzRtT0RnWUNwVnFzVG8wYU5adG13WnFhbXBxS21wNGVQamc0K1BqOUxyTWpJeVVGTlRZOUdpUlN4YXRFZ29uejU5T2pZMk5nREV4c2FTblozTm9VT0hPSHIwcU5CRzlyZHJhMnRib3ZjNFpNZ1FYRnhjQUtoU3BRcGVYbDZVSzFjT0hSMGRWcTllTGVjOVhaZzNiOTdJSlY4ZE4yNGNJMGVPTE5GOVJVUkV2bjdLbFN2SDZ0V3JsZFpkdVhJRmYzLy9FdmZWcTFjdm5KeWNpbXhUV0svZjNkMmR5cFVyNCtMaVFydDI3VGh6NWd5alJvM2kxYXRYekpremh5RkRockJyMXk2NWEyU0dtSkNRRUg3NTVSZldyRmtqVi8vbzBTUE16TXlVM2w4VzhhS00wcVZMazVLU29sQ3VycTdPbURGakdEcDBLRE5uemlRdExVMXA0bTZwVk1xWk0yZm8xNjhmYytiTVVlcEVNWGZ1WEp5ZG5kbThlVE1YTGx4ZzA2Wk5RSDZTMnNHREJ6TjU4bVFzTFMyVkhsd3FvMkxGaXNUSHg5T3paMC9DdzhPcFU2ZU9NSmFXTFZ2U3FWTW5saTVkV3FLK1BrZEtseTVObXpadGFOT21EU2twS2Z6enp6OUVSRVJ3K3ZScElpSWlQdlh3L2xOcTFLakJYMy85eFpzM2J4U1NIWjgrZlZvNEpBOExDOFBTMGxLdVBqazVtUW9WS3RDc1diTWkxd3lGdVhMbEN1M2J0MytuQTQzWTJGaDhmWDA1ZmZvMGYvNzVKMXBhV3RTcVZRc2JHeHNtVEpqd3Iwdk95UTUvc3JLeTBORDRlR2FBUjQ4ZUNYbUVpaUlqSTROcDA2YXhZc1VLQUxaczJjS1dMVnVVdHJXd3NPRENoUXZBbHpFWGlvaUlpSWk4UDZKaCtqUGh5Wk1uYk5pd1FhN3MvdjM3N05tekIxdGJXNXlkbmVYYXVybTVZVzV1anIyOS9YODlWQVYyNzk1TnBVcVZnSHh2eDNIanhyRng0MFpCdi9iVnExZHlKOVJ6NXN4aDRjS0Z3dXVUSjAvU3BVc1hwRklwYm01dTZPam9zR0RCZ3YvMlRYeEJTS1ZTc3JPeitmdnZ2d2tMQytQUW9VUEV4c1lLZGNyNG1vM1NnTEFKVGtsSklUYzN0MFI2NVptWm1RUUdCbkxreUJHZVAzOU91WExsNk5peEkyUEhqcFU3NE1uTHkrUGd3WVBzM2J1WFAvNzRnN3k4UEdyVXFJR3JxeXZtNXVZbGJyTnc0VUwyN2R2SHFsV3JhTk9tamR4WXdzUEQyYmx6Si9mdTNTTXRMWTJLRlN2U3ZuMTduSnljRkxTVUJ3d1l3T1BIajdsMDZSS2hvYUhzM3IyYlAvLzhFME5EUTRZT0hTcjNXWHY2OUNuRGhnM0R5OHNMQ3dzTElQOXY1TW1USjdSdjM1N3Z2dnVPeVpNbkszMCt5NWN2cDNIanhsaFpXVkdxVkNtaW9xTG8zTGt6Wjg2Y29YZnYzZ282MlZLcGxKa3paMkp1Yms2L2Z2MFUrcHMrZmJxY2QxeTFhdFZ3ZFhWVitEOVpzMllOVFpzMnBWT25Uc3IvNHdyUnNHRkR1ZGNGRThTdVdyV0t2THc4dWZwSmt5Yng1czBiTm03Y3FOQ1hxSE12SWlKU0VCMGRuU0kxZXQvRk1QM2RkOThWS3h1a1RHUGIyZG1aY3VYS2NmRGdRZUg3WU5hc1djVEh4d3ZTWmdWUlUxUEQwTkNRcVZPbnFqdzhCUGoxMTE5TEhIVVdHQmpJbVRObmlteFR0bXhaVnE1Y3FiSmVSMGVuV0prTjJmZmwyYk5udVhIamh2QzhaTkYwVFpzMlZTZ3JDaE1URTBKRFErbllzU005ZS9iazBxVkxWS3BVaVJNblRuRHIxaTBtVHB4WWJCOWZDbnA2ZXVqcDZWRzllblg2OXUzTHMyZlBlUDM2OWFjZTFuK0dsWlVWVzdaczRjYU5HOEo2UjhhSkV5ZlExTlFrT3p1YjQ4ZVBLeGltTDE2OFNHNXVyc29JcjQ5RmVIZzQzYnAxSXlNamcwNmRPdEc1YzJjeU16T0ppSWpBdzhPRHpaczNjL0hpeFU4dTNmaXVPRG82RWhVVnhiVnIxd0FJQ1FsaDhlTEZoSWFHeXJVN2MrWU00OGVQNTltelozaDZlcW8wQ2djRkJSRWFHcW9RZGZ1bHpJVWlJaUlpSXUrT2FKaitUSmcxYXhZU2lVVHU5TnJMeTR1OHZEeVZocVAvaWpGanhyQjI3VnJoOWZuejUrVyt3TnUxYXlkNHZzZ01oT2JtNWpScTFBaUErUGg0dWY1NjllcEZ0V3JWZVBqd0ljdVdMUlBLMWRUVVNFdExZOG1TSlRSbzBJREJnd2YvYSsvcFN5UWxKWVdJaUFodTNMaEJSRVFFY1hGeGduZXBNb08wTW1OMGVubzY0ZUhoSDJVOFQ1OCtSU3FWS21qOWZncE1UVTJwV2JNbVQ1NDh3Y1BEQXpjM04wcVhMcTJ5ZlZaV0ZpNHVMdHk4ZVJNek16UDY5ZXZIa3lkUDJMOS9QemR1M0pEVFJQZnc4T0RRb1VPWW1wcnk0NDgva3BxYXl1M2J0M240OEtHd2lTNUpHMVdzWHIyYURSczJvS3VyUzd0MjdTaGJ0aXozNzk5bjM3NTloSVdGc1dIREJtcldyS2x3WFVCQUFFZU9IS0YxNjlaVXJWcVZTNWN1OGR0dnYxRzZkR2xoNDE2alJnMGFOMjdNL1BuekNRNE9SbDlmbnovKytJT01qQXpxMTY5UGxTcFZHREpraU5KeCtmdjdZMlptSnRULzlOTlBhR2hvY1A3OGVVeE5UZVVNd0pDdjJaeWFtc3JBZ1FPVnZ1ZkNuam1WSzFlV1MxSUkrVjVOQUlNR0RYcW5EZUxObXplSmpvNFdYdmZwMDRkU3BVb0pXdlNGVVZOVCs2aWVRaUlpSWw4ZXlxUTZaUFBGdXhpY1pmajYrdUxtNWlhOGRuTnp3ODNOVFlqbytCQUdEUnFrWUNCWDVja3RrVWprMWxhcThQZjNmNmYzcWV3N1ZWTlRrOXpjM0dLdlZUWVB5MUJYVjVlTDhvTDhOYzNIbXFOYnRXckZtalZyT0h6NE1PcnE2a2lsVXNGSU5XTEVDRWFNR0NHMG5UdDNyb0syckl1TGkrRGQrU1ZoWW1MeXhSazRQd1NaWVRvOFBGekJNSDM4K0hIYXQyL1AzMy8vemZIangvSHk4cEtybDNubEZvNUMvZGlNSFRzV3FWUktlSGk0bklPQzdHOXk1c3laVEpreXBjUmF5SjhMUjQ4ZWxZdUFhTml3SWZmdjM2ZDM3OTVDRkVoMmRqYkxsaTNEd3NLQ2VmUG1jZmp3WVlLRGc5bThlYk13dHlRbUp1THE2a3BvYUNnT0RnNUtwWlErMTdsUVJFUkVST1RERUhmbW53RW5UcHhnNTg2ZHpKZ3hRKzZMY2ZqdzRXaHBhZEc2ZGV0UE9McjhrUHBhdFdyeDZORWoxcTFicDFDdlRKTzFTWk1tS3Zzek56ZkgzTnljczJmUEtpd1lsaTlmenMyYk4zRnljc0xNekl5V0xWdCsrQnY0d2tsTFMyUFpzbVZjdW5TSnYvNzZpOXpjM0NJVDNCVGxIZjNYWDM4cGVLbStMN0o3djQ5VzhjZEdYVjJkaFFzWDR1cnF5dUhEaHdrUEQ4ZkJ3UUZiVzF1RmtFNkFkZXZXY2ZQbVRlenM3Smc2ZGFxd2FkNjBhUk1CQVFGczNib1ZGeGNYRWhNVE9YVG9FTldxVldQSGpoMkNmbDFlWGg3Snlja0FKV3FqaXN1WEw3Tmh3d2FNalkxWnYzNDlob2FHUXQzV3JWdng5L2RuM3J4NVNzTWNyMXk1UWtoSWlPRGR2Vy9mUGhZdVhNak9uVHZsdlBMbXpKbURuWjBkaXhZdDRyZmZmdVBjdVhOSUpCSkJlem93TUpCWHIxNHA2TlVYcHFDUndNZkhSeUd4bDh3YmVzS0VDVXF2ejhqSUtMSi95SjhMSlJJSkRSbzBLTllicmxTcFVvTE9kRVJFaEtBem1KS1NJbmg1S3lNdkwrK3JqeUFRRVJFcEhudDdleXdzTE1qTnplWG5uMyttYWRPbVRKOCtIY2ozekYyMWFoVi8vZlZYa1ViVmduVHQycFZWcTFZQitiSkFmZnYyeGNyS2lrYU5Hbkg2OUduOC9QeVVla1FYUmlaamRPUEdEZHpjM05pOGViTmNFdG0rZmZzcWVDTEtVQ2F2Tm12V0xLVlJhRE5ueml5eHpOV2FOV3VVYWovdjNidFhJU29GOHVXaURodzRBSUNabVJuZTN0NHErNVk5M3hrelppaDROUlorOXNPSER4Y09OSC8vL2ZjU2piM3dkV3ZYcnVYY3VYTTRPRGdJN3o4ek01T1JJMGRpWjJkSG56NTk1SzVWNWRVcDhua2grNys4ZE9tU1hIbDhmRHgzNzk1bHdZSUZKQ1FrNE9mbng0c1hMNmhTcFlyUTV2ejU4NVF1WFZyaHdQMWprcHFhU2xSVUZKMDZkVktJbWxOVFUyUDY5T21zWHIyYUkwZU9rSmVYVitKNTUzT2tRWU1HQkFRRXNHUEhEbDY5ZWdYa0gySVZsRzJyVzdjdXMyZlB4dExTa20zYnRyRnIxeTc4L2YzUjB0Sml5NVl0Y280TFg4SmNLQ0lpSWlMeVlZaUc2YytBYmR1MlVhTkdEUVhEdEpXVkZWWldWcDl3WlBsMDZkS0ZMbDI2Y1ByMGFhV0c2WGVWOGlnS0xTMHRkdTdjU2ZQbXplblhyeDgzYnR3USt2NVcrZnZ2djRtTGl5TWpJK09qSkxSUnRvbDhYOVRVMUhqNzl1MUg2KzlEcUZldkhydDM3eVlnSUlEUTBGQ1dMRm5DMXExYmNYVjFsVnVnNXVUa0VCd2NUUG55NVprMGFaTGM0di9ubjM5bTllclZuRDE3RmhjWEY4SFltcGVYSi9mc0pSS0pvQU5Za2phcTJMRmpCd0NUSjArV00wb0REQnMyak5EUVVLS2lvb2lOamFWV3JWcHk5ZVBIajVlVEhPblZxeGQrZm40OGVQQkFibE5UdVhKbEprMmF4SUlGQ3poeTVBaG56cHloVFpzMndyVXBLU2tFQlFYeC9mZmZGK3ZkRGZtYXEzMzY5QkUwNVAvNDR3OVdyMTZObXBvYVhsNWVTclZGQWJadjMwN0ZpaFZWOXB1V2xrWjRlRGg1ZVhuMDd0MjcySEVzV0xCQStIK1ZhUUVlUEhpUStmUG5BL242Mk1xTVFGbFpXVWlsVWdXUEtnQjlmWDF4d3lFaThvM1FzR0ZER2pac1NGaFlHSm1abVZTcFVrWEJLS212cnkvb0hCY21QRHhjenFPdmFkT21RaEt2OGVQSDA2Wk5HMGFQSGkzVXY2dkc5SjkvL3NtMWE5ZG8yYklsTzNmdWxQUG1yRkNoUXJIUmREazVPUXJldndXcFY2OWVpU1dUVk0yTGhSUGcvdkhISDB5ZVBKa0RCdzdnNHVMQy9mdjNTVTFONWNhTkd6UnMySkJ1M2JxcHpJVXlZc1FJWVY2ZU5Xc1cydHJhd3ZnTGEwd0RDakpYSlNVdExZMHVYYnF3ZXZWcTRTQTVOVFdWa1NOSDBxaFJveUtsVzBRK1g0eU1qR2pZc0tHQ1lmcjQ4ZU1BZE92V2piLy8vaHMvUHorT0h6OHU1Sk5JVDAvbnhvMGJXRnRieXlWVnZuVHBFZ3NYTHVUeTVjdThmZnNXTXpNekhCMGRHVGR1bklMUk9EYzNsemx6NXJCNTgyWmV2MzVObzBhTmNIVjFsY3VkbzZ1clM1a3laWWlLaXVMUFAvK2tXclZxQ3UvaDZ0V3JhR3BxeXZVdmxVcFp2MzQ5R3pac0lEbzZtbEtsU21GdWJvNjd1N3ZjbWkwcEtZbEZpeGF4Yjk4K25qMTdocjYrUGovODhBTno1ODZsZnYzNlJUNjc1Y3VYTTJuU0pLeXRyZG0vZnorNnVyb2xlZ2IzNzkrblFZTUdBTUloM3JScDAvRHk4bUxZc0dFTUd6Wk1pSVFyVE92V3JWbXdZQUZqeDQ2bFVhTkdWS3BVaVlrVEp6Sng0a1NGdkNoZndsd29JaUlpSXZKaGlJYnB6NERodzRmajRPQWdsL1FROGhONS9mWFhYeXF2bXpScGtvS1hvNldsSldGaFlmL0tPRlh4cmxJZXhWR3paazFXcjE3Tm9VT0hsSHE3Zm12VXFGR0RTWk1tY2V2V0xVNmRPa1ZzYkt5UWRFT1o1M1JSeVE3MTlQVG8wYVBIUnhsWGRIUTBVVkZSU2hNWWZTcjA5ZldaTldzV0kwYU1ZT1BHalJ3K2ZKZzVjK1p3OCtaTlpzMmFCZVFubmtsTFM4UEF3RURwUVl1V2xoWi8vdmtuQUlhR2hyUnMyWktJaUFnR0R4N01pQkVqNk5hdG05emZaVW5hcUNJeU1oS0pSS0xVUzBjaWtkQ3laVXVlUG4xS1RFeU1nbUc2c0xheWhvWUdsU3RYNXRHalI2U25wOHZOSjMzNjlPRi8vL3NmM3Q3ZXBLZW55M21NT0RnNGNPVElFVHc5UFFrSkNaSGJtQ2xqLy83OVNLVlM3dDY5eTk2OWV6bDI3QmoxNjljbk5qYVcyN2R2TTJIQ0JMbS92YVNrSkVKQ1FqQXlNdUw3Nzc5WDJlL2V2WHZKek15a1pjdVczTHQzaitYTGx5dlZmRDU0OENBSER4NHNOa1M1VmF0V1RKczJUYUhjMjl1YnhvMGI4K09QUHlyVWlmT05pTWkzeDU0OWU0RDhwTTI3ZHUyU00weHFhMnNyR0t0bGxDUUtwQ0RLTkthclZLbkM2TkdqY1hkM0IrUTFwbnYzN3MzWnMyZXhzYkdoWjgrZWJObXloYUZEaHdMNTMzVXk3MjVWWkdSa0ZHbU1LZWhGWEJLS0NsOS85dXdaSzFhc1lPWEtsWmlZbUFqSnJtMXNiTGg3OXk1Nzl1eGgwYUpGcUt1cjA3WnRXM3IyN01sUFAvMUU0OGFOaFQ3cTFhdEh2WHIxU0VsSjRlblRwNHdmUDc1SWpXa28rcUJkbFF5ZHNyV3p5TmRCbHk1ZDhQUHpJeVltaHJwMTZ3TDVlV3dxVnF4SWl4WXR5TWpJUUZ0Ym14TW5UZ2lHNmN1WEw1T2RuUzFuN0F3SkNXSG8wS0dZbUpnd1pjb1V5cFl0eStuVHA1a3dZUUpYcmx3Um5BcGtMRm15QkIwZEhWeGNYQ2hUcGd5Yk5tMWkrUERodkhqeGdxbFRwd0w1a1gxVHAwN0YzZDJkQmcwYTBMOS9mNnl0cmVuUW9ZTmdwRmFXMk4zSnlZbk5temRqWVdHQmg0Y0hPVGs1ckZ5NWtrNmRPaEVXRmticjFxMTU5ZW9WMzMvL1BROGVQR0R3NE1HNHVycnk5T2xUMXE1ZHk2RkRoemgrL0xoS0RXVS9QejhtVFpwRTc5NjkyYlZybDdBT0tza3pNREV4NGVEQmd3d2ZQcHlLRlN1eWRPblNJaE1nSGo1OG1NT0hEM1A3OW0xdTNyeUpWQ3FsZS9mdURCMDZWR1dFSTN4WmM2R0lpSWlJeVBzaEdxWS9BN3AxNjZhMGZQbnk1VXE5VVJNU0VuQnpjMlB3NE1FS2VtaktGalgvTnU4cTVWRVNsR21JZmF0SUpCSnExcXhKL2ZyMTZkT25EMy85OVJlUmtaRWNQWHFVeU1oSU1qSXlpalJRdy84YnFTdFdyS2pVV1BjK2JOeTRrYWlvS0lVRGxjOEJZMk5qM04zZHNiT3p3OVhWbFgzNzltRnVibzYxdFRWdjNyd0I4amZTcWp6aENySjA2VkpXckZqQmdRTUhtRDkvUG41K2Zvd2NPWktoUTRjS3o3VWtiUXFUbTV0TGFtb3FsU3BWVXFtbEtmTXdUazFOVmFoVHRqQ1dIUXdwODZ5Zk0yY08vZnYzUnlLUjBMRmpSN2xyZnYzMVYyYk9uRWxnWUNDT2pvNUt4eElYRjBka1pDU1JrWkZjdkhpUmhJUUVtalJwd3FKRmkyalFvQUhUcDA5bisvYnRhR2xwTVdiTUdLNWR1OGJSbzBjNWZmbzBPam82V0ZsWmtaR1JvZFNqT2pNemsrM2J0MU9yVmkwOFBUMnhzYkVoSVNHQjd0Mjd5N1ZMVFUwbFBEeWNWcTFheVJrMGxHRnFhb3FwcWFsYzJaTW5UOGpNekVRcWxkS3BVeWNGcnh3UkVaRnZpN3k4UFBidDI0ZXVyaTZQSHo5bTJMQmhKQ1VseVhrNnZ5dVBIajBDWVAzNjlheGV2UnAvZjM5eWNuSlVTbm5Nbno5ZmlQU1FNWGp3WUhidTNFbXJWcTBJRHcvSHljbXB4QjU5SmVWRHc5ZFRVMU01ZlBnd0lTRWhIRHAwQ0JNVEUzeDhmQmc5ZXJUZ2lRejVoK3VYTDE4bVBqNmVVNmRPY2Z6NGNSWXZYc3lzV2JPb1diTW12WHYzWnR5NGNjTGg2L3o1ODBsUFQxZjVYYVFLV2Y0TTJlR3FNaG02d3NtM0M2Tk1ZeHBVU3dDSWZGNVlXVm5oNStkSGVIZzRkZXZXSlRjM2w5T25UOU9qUnc4a0VnbWxTcFhDd3NLQ1U2ZE9DWW15WmZyU3Nyd1d5Y25KT0RzN1U3dDJiYTVkdXlhc2NjZU5HeWZJelF3YU5FZ3VXaUF2TDQ4clY2NElhdzVuWjJmYXRtM0wzTGx6c2JlM0Z5SS81OHlaUS9ueTVWbXdZQUdiTjI5bTgrYk5RUDZoVlk4ZVBYQnhjWkh6YnI1dzRRS2JOMi9HenM2T0hUdDJDSjdVL2ZyMW8zNzkrbmg2ZW5MdzRFSG16Sm5EZ3djUENBZ0lZTXlZTWNMMXc0Y1B4OXpjSEFjSEI2S2pveFVPKy8zOS9aazRjU0lEQnc0a01EQlFXSXUreXpQNDZhZWYwTmJXcGx5NWNrcVR1eGJNUTVPVmxjWC8vdmMvT25YcXhNU0pFK25ldmJ2Q09tekFnQUZjdVhLRlo4K2V5WlYvem5PaGlJaUlpTWlISXhxbVAyTlV5Vjg4ZWZJRU56YzN6TTNOc2JlMy80OUhwVWhKcFR3K1ZOZFY1aG56TGV2RDZ1cnFVck5tVFdyV3JDa3NpcytmUDgvdTNidUpqSXdrUFQxZDRScXBWSXBVS3YwbW4xdjkrdlZ4ZFhWbDd0eTVuRHg1RW10cmF5RkUwY0xDb2tUSlRzcVVLY09NR1ROd2RuWm0vLzc5QkFZR3NtelpNdExTMG5CMmRpNXhtOEtvcTZ1anJhM05QLy84STJ5UUNwT1FrQURreTJkOEtHbHBhV1JtWnBLWGw4ZUJBd2ZrUWt5dHJhM1p2bjI3d2thZ0lNSEJ3WVNFaEZDdlhqMXNiVzJ4dHJhbWZQbnk3Tnk1RTNkM2Q1bzNiODYwYWRQdzhmSGh3SUVESkNVbG9hMnR6VysvL1ViYnRtMkxUR1FWR2hySzY5ZXZjWFYxeGREUWtQNzkrN05zMlRMYXQyOHZ0Mm41N2JmZmVQUG1qZUNCOUs2c1hic1dUVTFOWW1KaUdEQmdBUFBtemFOZHUzYnYxWmVJaU1pWHovNzkrOG5OemFWMTY5Ym82K3ZUcVZNblhGeGNoSU8vZDlHWTl2RHd3TS9QajMvKytRZklqeFpyM2JvMWxTcFY0czJiTjlqWjJkRy9mMys1YTBhTkdrWFhybDBaTUdDQVhIbkJpQkJUVTFQT25Ea2pWeDhiRy92QkdyUWZHcjRlSHgvUDNMbHphZDI2Tlh2MjdPSEhIMzlVK0I0N2RPaVE4THV4c1RFalI0NWs1TWlSNU9Ua2NQNzhlVUpEUXpseTVJaVFOSExseXBVc1hib1VMeTh2cFVsL0MyTnZiOCsyYmR1RTEzcDZlalJ2M2h4UUxrTm5aMmNuRjIzazVlVkZUazZPSUtHeWFkTW1ybCsvcnBCTXJYQ0Vrc2puaWFXbEpSb2FHbHk2ZEFrSEJ3ZXVYTGxDVWxLU25CT1B0YlUxWjg2Y0lTSWlndGF0VzNQKy9IbE1URXlvVjY4ZUFNZU9IU01wS1ltSkV5ZVNrWkVoRnhsaFoyZUhqNDhQKy9mdmx6Tk0yOXZieXgyRWx5bFRCaGNYRjF4Y1hEaHk1SWpjWG0zY3VIR01IajJhQ3hjdUVCWVd4b1VMRjdoeTVRcXJWcTFpM2JwMStQdjdDd2RqTXAzMktWT215SDNlYTlXcXhiVnIxekF5TWtJcWxiSm56eDVNVEV3VTFwdE5talJoeUpBaGJOMjZWWGkvTWxhc1dNSGt5Wk94c2JFaEtDaElydi8zZVFiS1NFcEtZc3FVS2NMcmZ2MzYwYTlmdnlLdktZclBkUzRVRVJFUkVmbHdSTU8weUFlalRNcWpjdVhLWExod2diSmx5eElaR1FsUXBMNnNNaElTRXNqSnlVRlBUdytwVk1xNWMrZFFVMU1yVnJmM1c2Tmp4NDUwN05pUjU4K2ZjLzM2ZFU2ZVBFbDBkRFJ2M3J3cFV0YmpXMEZtMkpSNUhadWFtaUtSU0xoMzd4NlptWmtsbG04d01EREEwZEdSTGwyNjBLOWZQdzRmUHF5d0NTaEptNEkwYU5DQW16ZHZjdlhxVlFVNWo3eThQQ0c1MDRkR0lPVGw1YkZvMFNMS2xDbERyVnExQ0FnSW9IMzc5c0pHU2sxTmpmWHIxNnZVaDRiOHpkU1lNV1BRMDlNaklpS0NyVnUzY3ZMa1NjcVhMOCtNR1RObzI3YXQ0UFZYdDI1ZFpzeVl3WUFCQTNqNzltMlJSdW1FaEFSV3JWcEYzYnAxQlptWjBhTkhjLzc4ZVNaTm1zVEtsU3ZSMGRGaDA2Wk5IRGx5aE1tVEp4Y1pLcXFLRFJzMmNQTGtTWnlkbmZucHA1K1lPWE1tNDhhTkU3enFpM3J2SWlJaVh4OVNxUlFQRHc4R0RScEVkSFEwQUs2dXJqeDgrSkRzN0d3Zy8xQnc5ZXJWUkVaRzR1M3RqYSt2TDFXclZnWHlFOUFXUE56TXlzcWlWcTFhdEduVGh0V3JWek4vL256QktKT2NuRXpIamgwVkROUGp4NDhYd3ZyZmhVcVZLaWw0V1JjbUp5ZUhYMy85VldYOWg0YXYxNnRYandjUEhoUjVqWW1KQ1JZV0Z1emF0VXV1WEVORGd4OSsrSUVmZnZoQjhDS1hTcVZFUjBjemRlcFVoY2d1ZlgxOXBiSWRRNFlNd2NURUJCMGRIUXdNRE9qV3JWdVJlVWthTjI0c0YyMnpaTWtTVEV4TWhBaTljK2ZPRVJVVkpieCs5ZXFWa0w5QjVQTkhUMCtQMXExYkM5N3pKMDZjQVA3ZkcxcjIrL1RwMHdrTEM2TlpzMlpjdlhxVklVT0dDUFV4TVRFQXVMdTdDeEk3aFhueTVJbmNhMlVIRnpJNXc5allXSVU2RFEwTk9uZnVUT2ZPbllGOHg0R2dvQ0RXOUY5d0FBQWdBRWxFUVZTbVRwM0t1SEhqc0xLeW9rNmRPc1RGeFFFbzFZaVdKYkJPVEV3a01UR1JWcTFhS1RYUXlzWVdGeGNuWjVpZVBIa3lFb21FMzMvL25lVGtaTG05MWZzOGc4SmtaMmRqYTJ2TDQ4ZVBoYkxHalJ0ejkrN2RJcStUSVhzdnhVbFVmZzV6b1lpSWlJakloeU1hcHI4QmpJMk4wZExTa2xzY3ZDdDVlWGtjUEhnUVFLbFhibUhLbGkyTHQ3YzNXVmxaYUd0clkyOXZUNHNXTFlUNjNOeGNRYVB0eFlzWFN2dFlzMmFOUWtpbGxaV1ZxQU9yZ3FwVnE5SzdkMjk2OU9oQlVsSVNEeDQ4NEgvLyt4OW56NTRWNUN1K1ZxNWZ2ODYxYTljWU9IQ2czQUZJY25JeWdZR0JBSUlYVmVuU3BZV0Y3ckpseTVneVpZcWM0VFE2T3BveVpjcGdZbUxDUC8vOHc1czNiK1E4dDJRTFV0azFKV21qaW9FREIzTHo1azBXTDE3TXVuWHI1RGJVR3pkdTVNbVRKM1R1M0ZrdWUvejdzR1hMRm43Ly9YZDhmSHhvMUtnUi9mdjNaODZjT1d6ZHVsVVlZM0dHMlppWUdBNGNPTUNsUzVmNDU1OS9hTml3SWRPbVRjUGEycHFUSjA4eWFOQWd5cGN2enc4Ly9NQ1RKMCtvVnEwYTl2YjJlSHQ3WTJabUpwZEp2U0NlbnA2a3BLUXdkZXBVWVNPaXA2Zkg0c1dMR1RWcUZNN096alJyMW96dDI3ZGpaMmNudDRFc0NhOWZ2OGJYMTFmd21IZDBkRVJkWFowTkd6YXdkdTFhTm0zYXhMVnIxMWl3WUlHUXhFZEVST1RyWisvZXZVUkZSUkVVRk1URWlST0Y4cFVyVndJd2RlcFVkSFIwR0RSb0VQMzY5V1B6NXMwa0ppWUsrc1Q5K3ZYRHdNQ0FpUk1uc21QSERqdzlQZkgwOUFUeTF5OHlYcjU4U1ZaVzFudlA0NzYrdmx5NmRJazFhOVlJU1hMTGxpMWJyTnhJUmtaR2tjYVlYMy85VmFYdWJHRUNBd01WUEJVZlBYcUVtWmxac2RjR0J3Y1RIQnhjWkpzSER4NVF1M1p0QWdJQ2ltelh2SGx6akkyTkJVOXNhMnRyT2FQanV4QVhGOGV0VzdlS2pNQkpURXprNnRXclBIdjJUTTZvSi9MNTBxVkxGenc4UFBqbm4zODRlZklralJzM0ZnNlRJRituM01qSVNOQWNmL3Yyclp4SHRjeWhZLzc4K1NvanFncEhzU2xiUDhrU1k4dldXRUZCUVlTRWhPRGo0eVBvWDhzb1hibzBvMGFOSWowOW5VbVRKbkh5NUVucTFLa2pISkFWNVZ4U25BT0s3RUNuOE41cC9QanhOR25TaEY5KytRVlhWMWUyYnQycTBPZTdQSVBDOXh3K2ZEalhyMS9IMjl0Ym1ETTlQVDJGaUJKVnJGcTFpdGpZV0NHeGJFR0p5czkxTGhRUkVSRVIrWEJFdy9SWFRseGNITStmUDVmYmRMMHJhV2xwREJzMmpBTUhEbUJtWm9hTGl3dDc5dXloZS9mdUNoNHNiZHUyRmNyUzB0S1U5cGVabWNtUUlVUFl2MzgvTFZ1MlpPellzVWlsVW9ZTkd5YTNzTEsydGlZdUxnNnBWSXBFSXNIVTFCUVhGNWYzZmgvZkNscGFXaGdhR21Kb2FFaUhEaDF3ZDNjbkppYUdMVnUyZkxWRy9lenNiRFp0MnNTbVRadjQ3cnZ2TURJeUlqVTFsWWNQSDVLWm1ZbVptWm1jZE1XVUtWT0lpb29pSkNTRUsxZXUwS3haTTdTMXRibC8vejUzN3R4aDdkcTFtSmlZOFByMWF3WU5Ha1NyVnEyb1U2Y09tWm1aZ2g2aHJMK1N0RkZGMTY1ZHVYNzlPbnYzN3FWdjM3NjBiOThlSFIwZDd0Ky9UMnhzTERWcjFoU1NOcjR2WVdGaHJGcTFpcTVkdXdvYWVyLysraXMrUGo2c1c3ZU9zV1BIbHFnZlhWMWRIang0d0lBQkE3Q3lzc0xZMkppVEowOHlkT2hRbmoxN2hxMnRMYTZ1cnV6YXRVdUlrbkIwZE9UMjdkdU1HVE1HYjI5dkJjL3ZYYnQyY2VIQ0JRWVBIaXdjSE1pb1Y2OGVNMmJNWVBiczJkeTVjNGZHalJzWG0zbGRkc2lWbDVkSFRrNE9BUUVCaElTRWtKV1Z4UysvL01JdnYvd2loSnByYUdqZzR1SkMwNlpObVRObkRvNk9qb1NHaGdxYkhSRVJrYStia3lkUDBxTkhEOEd6c1NpMHRMUndkblptMmJKbGpCa3poaWRQbnVEczdNeTllL2V3czdNak9UbFpwYUhtNXMyYlFMN25Zdm55NVJVT2lndHJUTHU2dXJKczJUTGhkVmhZR1AvNzMvL1EwOU43bjdlcFFPM2F0WlY2SHljbUpySnk1VXJHang5UCtmTGw1ZXFVZVhRYkdSa1ZtYWRoeDQ0ZG5ENTlHalUxTmF5dHJWWEswOG42a21GdWJrNUVSSVRLdHJkdjMxWVp1bCtyVmkwZVBueW84bG9aZCs3Y1llREFnV2hyYXl0b1dSZk0wU0NUdHlxY3IwRGs4OFhLeWdvUER3L0N3c0tJaUloUTJQK29xYW5SdFd0WFRwMDZ4Y1dMRjVGSUpGaFpXUW4xTWljRHFWU3FvRHVjbkp6TXFWT25GSkorSzB2eUx2T1VsaDNlSkNZbWN2RGdRY3pOelZXdTYyUnppRXduWFNhSkdCTVRvN0JHbWpkdkhxOWZ2OGJQenc5OWZYMmlvNk9WeXZiSm9rRUs1d05hc21RSkdob2FCQWNIRXhnWWlLMnRyU0ROOFQ3UG9DRGp4NDhuT0RpWVBYdjJ5TTFidlh2M0J1RGl4WXZDUEZjdzV3bmtTMlc4ZVBGQ3FWVGw1em9YaW9pSWlJaDhPS0poK2l0SEZzNm1LcXQ4U1hCemMrUEFnUU40ZTNzemV2Um9ySzJ0YWRteUpSWVdGalJyMWd3REF3TTBORFRRMU5SRVEwTUREUTBOMU5UVXlNcktJak16ayt6c2JMS3lzc2pLeXFKMTY5YkV4c2F5Zi85K1BEdzhtREZqQmc0T0R0amIyek43OW13c0xTMnBVcVVLdXJxNmFHaG9ZR1ptaHFhbUpwcWFtb0toS1NNamc3ZHYzNUtSa1lHNXVmazdoVjk5cTlTdFd4Y3ZMeS9CKytKcm8wbVRKb3dkTzViTGx5L3orUEZqbmo1OVNxbFNwVEF6TTZOTGx5NzA3OTlmenFPbGN1WEtCQVlHc243OWVpNWN1TUN4WThjd01EQ2dldlhxTEZ5NFVOZ0FHQm9hWW1Oanc3VnIxN2gxNnhabHk1YkZ6TXlNdVhQbkNsNGtKV2xURkRObnpxUlpzMmJzM2J1WFM1Y3VrWk9UUTdWcTFYQnljbUxZc0dFZmxGenk4dVhMUW9LcEdUTm1DT1d5NURLcU5EeVRrcExJenM2V2UyYjE2OWRuMjdadFJFUkVzSHYzYm80ZlAwNUdSZ2FkTzNkbXlaSWxRbCtQSHorbVFvVUtRTDZPdG8rUEQxT25Uc1hSMFpIZXZYc3pjT0JBNnRTcHc0a1RKL0QxOWFWQmd3YTR1cnJLM1Q4cUtvcmc0R0JPbkRoQnhZb1ZxVk9uRHBjdlg2WmZ2MzZNR0RFQ0d4c2JZZU1tWTlPbVRheGJ0dzRkSFIwaHdaV2VuaDZXbHBZNE9qcXFOQ3gwNk5DQkhUdDI4UHZ2djR0R2FSR1JiNGdCQXdhOGs4VFl4SWtUMmJoeEk1YVdsc1RGeGRHaVJRdkI2N0lvTGwrK2pLR2hvV0NnR2pGaUJMYTJ0a3JiRmo0b3pNdkw0L0xseTVpYm13djVFZUQ5ZFZVdlhyekltREZqQ0FvS3d0RFFrS3BWcTdKdTNUcWNuSnk0Y2VNRy92NytCQVFFc0dMRkN1enM3T1N1blQ5L1BpOWZ2bVRWcWxXb3FhbWhwNmVuTXMrSkxFbDNqeDQ5K082Nzc5aTRjU01MRml5Z1ZhdFd4WTV4NGNLRkpDWW1LcTJiTVdNR0JnWUdLcjJjaXpOWVBYLytuQ2xUcHJCMzcxNTBkWFhadFd1WGtIUVJvSHo1OHZ6OTk5OHNXN1lNWTJOak5tellRSmt5WmNSb21pK0l0bTNiVXJwMGFmejkvY25OelZYcVVTL0xxeEVhR2tyTGxpMkZOUXZBanovK2lLNnVMaXRXck1ESnlVbk8yOXJUMHhOZlgxLzgvUHdFVFdySWp3cVlNV09HNEIwdGxVcFpzMllOZW5wNmdrVFowS0ZEbVQxN05nc1hMcVI2OWVyOC9QUFBja2JreDQ4ZjQrM3RqYmEyTmovKytDT1FiOGhkdVhJbC92NytRcUpFeUpmUldMSmtDUllXRmtna0VteHRiZG00Y1NQcjE2OW4xS2hSUXJ2bzZHaDI3dHlKcWFtcGdtRmJ4cnAxNjJqY3VESE96czVZV0ZoUW9VS0ZkMzRHNnVycWNra092Ly8rZTR5TWpPamJ0eStuVDU5V3VLZE1Vcy9LeW9vRkN4WXdiZHEwWWlVSFArZTVVRVJFUkVUa3d4RU4wMTg1bHk1ZG9sS2xTbGhZV0x4M0g4T0hEOGZRMEZCSVRuUHg0a1VDQXdNSkRRMGxMQ3lNcEtRa01qTXpoWitzckN6aDFGNU5UUTJKUkNMOEhoSVN3ckJodzNqeDRnV3paODhHWU92V3JZd1lNWUlkTzNZUUZSVkZlSGc0R1JrWlFsK1ptWm5rNU9TZ3JxNk91cm82R2hvYXdyL0ZKZDRRa1VkVFUvTlREK0Zmb1V5Wk1qZzZPaXA0UGhXRm9hRmhzZDdJWmN1V1ZhbXY5eTV0QUdiTm1xWHlmajE3OXFSbno1N0Y5Z0VRRWhLaXNxNWdLR1plWGg2ZW5wNFlHQml3YXRVcU9XOCtOVFUxbGk1ZEtyeis4ODgvV2Jac0dYcDZlbWhvYUhENzltMUFYdGR3OGVMRkhEaHdnSXlNRENwWHJzemd3WVBwMGFNSFY2NWNJVEl5a3Vqb2FLS2lvamg2OUNoT1RrN0NkV1hLbEdIRmloVnMyclNKYmR1MllXeHNUTVdLRlhGM2Q2ZGF0V29zWGJvVWlVUkNaR1FrRnk1YzROU3BVeng3OW95eVpjdmk1T1RFMEtGREtWMjZOQkVSRVN4YnRveEZpeGJoNStkSHk1WXRhZHUyTGQ5Ly96MUhqeDVsOWVyVjJOcmE4dlBQUHpOcTFDajY5dTFMaHc0ZGFOaXdJWGZ2M3VYKy9mdkM1a1dXRURRdkw0Kzh2RHh5YzNQSnpzNW14NDRkZE8vZUhRTURneEw5WDRpSWlIeTVGQXpmTHdubHlwVmo3ZHExL1BUVFQvVHMyWk9EQnc4V2F4Q1JTcVVFQmdiS0djZnExcTNMVHovOXBMUjlZWVByM2J0M1NVcEtVdkFxZkY5ZFZTOHZMMTYvZm8yWm1SbEpTVWx5ZGRiVzF0eTZkWXZodzRjTGhtR3BWRXE3ZHUxd2RIUkVXMXVidFd2WG9xT2pJK2ZSWFJoWlZOeWJOMi93OHZLaVZxMWFIRDkrSEZ0Yld3NGZQaXluOGF5TW9xUTVmSHg4cUZxMXFxQUJYUkpraHJIazVHUXFWNjVNY25JeUkwZU9aTnEwYVlKSHFnd25KeWVPSFR1R201c2J1Ym01VktsU2hiVnIxMzYxMFdaZkk1cWFtblRzMkpGang0NmhxNnZMOTk5L3I5Q21hOWV1cUttcGNlWEtGWVYxV2NXS0ZWbStmRG1qUjQrbVdiTm1qQjQ5R21Oalk4TEN3dGk5ZXpjV0ZoWnlheHlBaHc4ZjBxOWZQMmJNbUVGMmRqYUxGeS9tNXMyYmJONjhXZEJ1TmpBd0lEZzRHRnRiVzBhTUdNR3NXYk5vM2JvMVpjcVU0Y21USjF5K2ZKbTh2RHpXcjE4dkdJS3RyS3dZTm13WVc3ZHVKVDQrbmw2OWVwR2Ftc3JxMWF1UlNDVDQrdm9DK1ljNVo4NmNZY3lZTVlTSGg5T3VYVHVlUG4zSzZ0V3JVVmRYWitQR2pTb05xRFZxMUdEUm9rWDgrdXV2akJzM2pwMDdkNzd6TXpBeU11TDI3ZHM0T2pwaWJXMWQ3T2V6YXRXcW5EdDNEbnQ3ZXpJek00djVIODNuUzV3TFJVUkVSRVJLam1pWS9zeElTVWtwdGszTm1qV1ZoaDRwSXp3OG5GNjllbjFReHVJMmJkclFwazBiNGJXR2hvYVFXZjE5S1p4SVJwWUVSMFJFNU9NZ2tVaVlQWHMyeHNiR3hYb0NWNmhRZ1hQbnpnbnpTdG15WlJrOGVMQ2M0YVpEaHc2VUtsV0t6cDA3Qzk1alVxa1VCd2NIa3BPVGdmd04zZURCZ3hYbUJnME5EVWFOR3NYQWdRTUZBL21rU1pQbzBLRURsU3BWWXRLa1NadzdkdzdJTjRiUG1qV0xIajE2eUhuRnRHelprc0RBUU02ZVBjdnUzYnM1Zi80ODE2OWZwMW16WnRTdFc1ZU9IVHN5ZmZwMEpCSUplL2JzWWRldVhadzllNWFyVjY4S2lTK0xvM0xseWtXR200dUlpSHliUkVkSDQrdnJTNjlldlpnNmRTcUxGeTltM3J4NWVIaDRDRzNTMHRMUTBORGcvdit4ZCtkeE9hWHZBOGMvTFNwRkpCV3laSTBzMmZkOUp3a2pZNmVrN0V0TWxpVEt5RktXcEVLSUloR1N5SmJzKzFpelJXaGtETEtOMHFMbDkwZS96cmZIODVRc001cHh2MSt2WHQvT09mYzU1ejdQZDg3amRKMzd2cTQ3ZDhqSXlFQk5UWTNRMEZEaTR1TFlzbVhMRjUwM0o2ajZjWER0Uy9LcUhqNThtSWlJQ0R3OFBORFEwSkNDcmRldVhTTXRMUTAxTlRYS2x5OHY1VTlOU1VraElDQ0FDeGN1WUc1dWpxT2pJNy8vL2pzclY2NUVYMTlmWmhaT2p0allXSVlORzhhNWMrZFl2MzY5bEw1cDM3NTk5T2pSZ3hZdFd1RHQ3ZjJQekhSTFRrNW0xS2hSN042OW0xNjllbUZuWjBkUVVCRGg0ZUY1N2xPbFNoVXA5WXJ3NzlXcFV5Y2lJaUpvMTY2ZHdwY0tCZ1lHbUpxYWN2WHFWWVV2cUVhUEhrM2x5cFZ4ZDNkbjFhcFZwS2FtWW1Sa2hMT3pNOU9tVFpONU5nRll0R2dSMTY1ZG8xZXZYaVFuSjlPd1lVTWlJaUxrWHJKMDY5YU5XN2R1c1dMRkNvNGNPVUprWkNUSnlja1lHQmd3Y09CQXBrNmRLaFUxekxGeDQwWWFOMjZNbjU4ZkRnNE82T2pvMEtwVksxeGNYS1RCQS9yNitseTRjSUVGQ3hZUUdockt0bTNiS0YyNk5MMTc5MmIyN05reW83c1ZHVDkrUER0MjdDQTRPSmgrL2ZwaGFXbjVXWitCbTVzYjQ4ZVBaOHVXTGFTbHBSWG9PVXBUVTFOaDd2bDM3OTRwL0p2MTMvWmRLQWlDSUh3ZUVaaitqL1AzOTg4M0Q1Z2dDUDlkQlVrbEF0bUZleTVldkNpTklzN0p3L3p4c1Q0K25wS1NrbFF0UFRNejg1TXZ3SEtQMnM0OU5YTE9uRG1ZbUpqUXVYUG5QTk9MNUp3dnA1TDk3Ny8venN1WEx6RTJOc2JZMkpnbVRacEk1eTlXckJnMk5qYlNpSjZzckN6UzA5UEp6TXlVUmt2blBtYk9UODZzREVFUWhPZlBuNU9VbEVTUEhqMDRkT2dRWmN1V3hjcktpc1dMRjVPWW1NaUNCUXVrZ0hXbFNwWFlzR0dEVEZxaTZ0V3JNM3IwYU5xMWEwZkxsaTJsOWJObnoyYjI3Tmw1bnJkNzkrN1M3d2NQSGtSRlJlV0xacjJkUDM4ZVFBb2czYjU5bThhTkcwdTFPblIwZEdqZnZqMnJWNi9PdCtoZytmTGxwZS9TVmF0VzhlTEZDN2xaSlpjdlgyYmR1blZzM0xnUmRYVjFnb09Ec2JTMGxMWWJHeHR6K3ZScCt2VHB3OGlSSTFtNmRDbFRwMDdGMHRKU1NyOHhkZXBVdVVFTGl1U1hZenJIdEduVFNFNU9adnYyN1FRSEIyTmhZY0hBZ1FOcDI3WXQ5ZXZYcDBtVEp1anA2VW1wNTNKbTl1WE1udm40cDAyYk5nd1pNdVNUZlJNS0IzdDdlNm5nWGw0dVg3NmM3L2JPblR2TDVWZitXTzY2T2dWVnNXSkZtUmxybjZLc3JNekVpUk9aT0hGaXZ1MTBkWFZadm56NUowZnc1aFFPelUxSlNVa2FISkJiUVQ0RHlCNWhYSkRjN29xc1diT0dvS0FnVEV4TVNFdExJekl5VW1GNnBIL0xkNkVnQ0lMd1pVUmcrajh1cjV4aWdpQUlIOHNKem42SnI1bVZVYXBVS2JtcHNaOVNzV0pGbVdJK3VmTmhmMHhKU2VrL204WkdFSVJ2NzYrLy9pSTBOSlRFeEVSdTNickYyclZyR1Rac21KVGIzc3ZMQ3gwZEhSWXRXc1MrZmZ2dzh2S2ljK2ZPekpvMUN4VVZGZHEwYVVQTGxpMXAwcVNKTk4wK3g2aFJvL0ljVVpnN0hWVnljakluVHB5Z2Z2MzZCU3IyRlJVVkpWUEVMVWY3OXUyQjdLSzNIMDluUDN6NE1GRlJVVHgrL0ppTWpBeVpiYXFxcXBRcFU0YTJiZHVpcWFrSlpPZVN6VWtuZGVMRUNYeDhmRGgxNmhSUG5qeEJYVjJkWWNPR01YLytmSm1jdERuS2xpM0wyYk5uQ1FnSVlPN2N1ZGpZMkdCcmE0dUppUWtUSmt4ZytQRGhNclB6dmtiTm1qVkpUVTJsY3VYS1VqN3ZrSkFRUWtORENRd001UGp4NHp4Nzlvd1BIejZRbnA0dXZiaFVWbGFXWGxEbS92bWFPaTJDSU9TdGN1WEtuRHg1a2hNblRxQ2lva0t0V3JWWXNtU0pUSnZDL2wwb0NJSWdmRDBSbUJZRVFSQUVRUkNFLzZldHJZMnRyUzFGaXhiRjBkRlJMaDJBa3BJU0N4WXNvSDM3OXN5Yk53OHpNek1NREF6NDlkZGZaZHJ0M3IxYlp2bjE2OWY1bmpjdUxrNzZQU0VoZ1hidDJoVjRnRUdEQmcyd3RiVkZYVjBkVlZWVnRMUzA2Tml4bzh4bzdZK3BxS2dVYUVTa0lqVnExT0RzMmJQVXIxK2YyYk5uMDc5L2YvVDA5UExkUjFsWm1SRWpSakJ3NEVBT0hUcEVXRmdZUjQ4ZXBXdlhyaGdaR1gzendSUWZCN3I3OU9ramdzeUM4QS9xM0xsenZxUEt1M2J0S2hjSS9saGgveTRVQkVFUXZwNElUQXVDSUFpQ0lBZy9yTU9IRDh1dFc3cDA2U2YzSytoVTl5OVJvVUlGSWlJaTVOWi9IT3pPVWJKa1NYeDlmZitXdmloU3Brd1pIajE2OUVYN3FxdXJZMjV1anJtNStUZnVsU0FJL3pXRi9idFFFQVJCK0hwZlB2ZGFFQVJCRUFSQkVBUkJFQVJCRUFSQkVMNkFDRXdMLzNxWExsMmlaY3VXN05xMTYzdDNSUkMrdWR5Rit2SnovZnAxcVJEaGwvanp6ejk1OCtiTkYrOHZDSUlnQ0lJZ0NJSWdDSUx3T1VSZ1d2alhxMUNoQXJHeHNkaloyZkhzMmJNQzdlUHU3bzZkblIxcGFXbjV0anQxNmhUS3lzcUVoSVI4aTY0S3dtZkp6TXpFMGRHUmxTdFhTam42c3JLeTJMQmhnMVJsUEVkUVVCQ3VycTR5NnhJU0V2RHc4Q0FsSmVXVDUxcXhZZ1VEQmd3Z1BUMzkyMTJBSUFpQ0lBaUNJQWlDSUFoQ0hrUmdXdmpYTXpBd3dOUFRFMTFkWGFLam93dTBUM0p5TXV2V3JhTno1ODRrSkNUOHpUMFVoQytqcEtSRW1USmwyTHg1TS9iMjlpUW5KL1Bod3dmT25EbkQxS2xUK2UyMzMvTGNOejA5blprelo3SjE2MVpPblRvbHMrMjMzMzdqNE1HRDBzK0JBd2M0ZWZJa1ZhdFdKVEl5VW1aYjdwLzhDdGdJZ2lBSWhadTN0emNqUm95UVcvLysvWHNHRFJwRWNIQ3d3djA4UER3WVAzNzhQejZySmlzcmkzNzkrbEc1Y21WaVltTCswWE1Md3JmMGI3djNCRUVRQk9HZkpBTFRIN2w1OHlaMmRuWlVyMTRkVFUxTjlQVDBhTmFzR1V1WEx1WFZxMWRmZGV6dzhIQ1VsWlZSVmxabXlKQWgrYllkTm15WTFQWkhIOEhvNStjbmZSWjUvUXdhTklpWW1CaTZkT21TYjdzVksxWUE0T1RraEorZkgyZlBucVZseTViRXg4ZC81NnNVQkhsS1NrcE1talNKeVpNbmMvTGtTZXpzN0ZCV1ZtYlpzbVhvNitzemRlcFU3dDY5SzdkZlZsWVdMaTR1WExseWhURmp4c2dWNTlxNGNTT09qbzY0dUxqZzR1SWlqYlMrZnYyNnRDNzN6OXk1YzVrOWV6WWZQbno0UjY1YkVBVGgzNnhvMGFMTW56Ly9ienYrYjcvOVJ1blNwVm0vZnIyMExqWTJsdnIxNitQajQ1UG5jK09iTjI4SUNBaGc1Y3FWTXV2VjFkVjU4dVFKbzBlUGxnc0FQM3IwaUhuejVuSGd3QUV5TWpLK1NmOHZYYnFFc3JJeWZuNSsrYlpidkhneG9hR2htSnViVTZOR2pXOXlia0g0R3YvMmV5OUhodzRkcUZ5NThqYzlabjc4L2YxcDE2NGRzYkd4LzlnNUJVRVFoSDhQMWUvZGdjSms4ZUxGT0RvNm9xU2tSUHYyN1RFek15TXhNWkd6Wjg4eVk4WU1WcXhZd2ZidDIyblZxdFZYbjJ2djNyMmtwS1Nnb2FFaHR5MDVPWm13c0xDdlBzZC9SZVBHalhGeGNaRlo5Lzc5ZXhZdFdrU3paczB3TXpNcjhMRmF0bXdwL1c1dGJVM3g0c1VKQ1FtaFRKa3llSGw1TVduU0pJWDdEUmd3UUc1ZHAwNmRPSHo0Y0lIUExRaGZhdmp3NFdob2FLQ3Fxb3FxcWlyYTJ0cXNXTEdDRVNOR2NQejRjWXlOaldYYVg3OStuZjM3OXpOOCtIQkdqeDZ0OEpnTkdqUmczYnAxQlRyLzFxMWI4ZkR3K09yckVBUkIrQkYxNmRLRnlNaklBclgxOVBSa3dvUUowdktDQlFzSUN3dGp4NDRkVktwVUNZQWJOMjd3NnRVcmFSbkF5TWlJRVNOR01IUG1URmF1WE1uQ2hRdnAxNitmekxGbnpwekprU05IbURGakJtM2F0S0ZodzRZQXFLaW9zSG56WnVyV3Jjdmd3WU01YytZTWFtcHFwS2VuTTNUb1VGUlVWQWdMQzBOWFYvZHJQNG9DVzdkdUhZNk9qZ0I0ZVhuaDVlV1ZaOXY5Ky9mVHZYdjNmNnByd2craXNONTd4NDRkbzJQSGpnVzZCaTB0TGQ2OWUvZkpkcUdob1hKOUJyaDgrVEtBMU4vOHJGcTFpdkhqeDh1dGYvYnNHUTRPRGxTc1dGSG1jL3RjeXNxS3g5TVpHeHR6Ky9adEVoTVQwZGJXVnRpbVVxVktQSHo0OEl2UExRaUNJUHk5UkdENi8zbDdlek5yMWl4TVRVMEpDZ3FpWnMyYU10dTNidDJLcmEwdDNidDM1OHFWSzFTclZ1Mkx6MVd0V2pYdTM3L1BnUU1INk5Pbmo5ejJmZnYyOGU3ZE8vVDE5WG4rL1BrWG4rZS9vbjc5K3RTdlgxOW1YWHg4UElzV0xhSlZxMWJNbVRQbmk0OXRhV21KcGFVbGtEMTZ3TnZiVzJiN2d3Y1BjSGQzeDliV1ZxNFA1Y3VYLytMekNrSkJwYWVubzZxcUt2ZHl4TWpJaU5EUVVIUjBkT1QyTVRVMVpjdVdMWElCNjl6ZXZYc25sNmM2TDNGeGNaL1hhVUVRQkVIaTZPaElwVXFWOFBmM1orWEtsUW9EdkpzMmJlTGd3WU9ZbUpoSTY5NjllOGVLRlNzd01UR1JDZWhjdm53WkpTVWxtalJwSXExVFVWRmg2dFNwREJnd2dNbVRKM1BxMUNuNjl1MkxrcEtTMUVaWldaa05HelpRdDI1ZGhnd1p3cVZMbDlEUzBnS3kvMDFadUhBaDkrN2RrOUkyelpvMWk0c1hMN0p2M3o1cTE2NHQwOTl6NTg3SnZPeFhkTTBmMXowb3FCVXJWakJ0MmpRc0xDeHdjSEJRMk9iQmd3ZlkyTmhRdFdwVkdqVnE5RVhuRVlTOEZPWjdyMnJWcWl4WnNrUmE5dlQwNU04Ly84VEp5WW1pUll2S3RGVlRVd09nU0pFaTJOalk0T1Bqays5MTc5NjlHeTB0TFdKaVltUmVrQUU0T0RqSS9TMEVrSmlZaUsydExTVkxscFRiOXVIREJ5d3RMVWxJU0NBaElVSHF6NmY4OWRkZkZDdFdURzY5czdNejNicDFrNWJYcmwzTDJiTm5aZHI4K3V1dmRPalFRVnBldjM0OVI0NGNLZEI1QlVFUWhPOURCS2FCVjY5ZU1XUEdEQXdNRERoMDZCQjZlbnB5YlFZUEhveXlzaktEQnc5bTNMaHhIRHAwNkl2UFoyRmh3YXBWcXdnSkNWRVltQTRPRHNiVTFKUml4WXFKd0hRZWtwS1NBS1NIdXMveDRNRURwaytmVGtCQWdNeit0V3ZYbG52NE8zWHFGTzd1N25UdTNKbisvZnQvWGFjRjRUUHQzTG1USFR0MnNHalJJb3lNaktUMVptWm1jdmtHUDN6NFFFWkdoc0laSGFHaG9YTGZhL2Z2MzhmZTNyNUEvZmpSMHdrSmdpQjhqZmJ0MjlPNGNXT09IVHRHV0ZnWWUvZnVsUW5RYk4rK25jaklTT3p0N1dWR1FucDdlL1BxMVNzV0wxNHNjN3pUcDA5amJHeE1pUklsNU01bGFHaVliOEZtSXlNalhGMWR1WFhyRmxsWldWaFpXYkZwMHlhWk5oK1BUdTdhdGF2MGU4N0l3d29WS3NqTlpnTjQrL1l0SGg0ZXFLdXI1OW1IdktTa3BEQnAwaVQ4L1B3WU0yWU1YbDVlQ2tkSi92Nzc3d3dhTklpYU5XdHk2TkFoU3BjdS9kbm5Fb1Q4RlBaN2IvcjA2UURzMmJPSCtQaDQ1czJiaDVPVDAyZGY1OGZhdFd0SHlaSWxGUWFaVzdkdVRhOWV2ZVRXMzd4NUUwRHVPVE1qSTRNUkkwWnc2dFFwbEpTVWFObXlKUTRPRGpJQis5ejgvUHdJQ3d1alZhdFdDbWNVUTNaUXZubno1dEx5dm4zNzVOcFVyMTVkcHMzQmd3Y1ZIa3NRQkVFb1BFUmdtdXpSMEVsSlNVeWZQbDFoVURySHdJRURXYlJvRVpHUmtUeDY5QWdqSXlOcHhNaW1UWnU0YytjT1FVRkIvUEhISDVRclY0NmhRNGZpNU9SRWtTSkZaSTVUb2tRSnVuYnRxakNkUjJKaUl2djM3MmZ1M0xtRWg0Y3I3TWVtVFp2dzl2WW1Pam9hRlJVVkdqZHVqSU9EZzl3MHh0V3JWK1B2NzA5TVRBeFpXVm5VcmwwYk96czdSbzRjS2JWNS8vNDlUazVPN04rL243aTRPRFExTlduUm9nVXpaODZVQ1hCbFptYXlaczBhdG16WlFuUjBOTW5KeVpRdVhacE9uVHJoNnVvcU56VXJPRGlZWmN1V2NmUG1UYlMxdFJrOGVEQk5telpsNE1DQmhJV0Z5VHpZRlBSNmNzdVpsdllsZ2VtQWdBQkNRMFBwMnJVckVSRVJlVTc3RW9UdnpjaklpR2ZQbmpGMDZGQmNYVjJsRVNESnljbFVyMTZkZHUzYTVidi96WnMzaVlxS1VsaTBVS1R5RUFSQitIWisrZVVYbWUvSitmUG5TM21tTXpNektWYXNHTHQzNzZaang0NTA3dHlaTFZ1Mm9LdXJ5N3g1OC9EdzhNRE96bzZsUzVmS0hET25jRzFlS2VUeW10citzUmt6WnVEbTVpWXRUNWt5UmZwOTFLaFJjditXN04rL241Q1FFSHg4Zk9RQ3pEbWpHQTBORFJYT1dJdUtpc0xEd3dOalkyUE16YzBWQm81eTJOcmFZbXRyUzZ0V3JWaTJiQmtqUm96Z3pwMDdBUGo2K3VMcjY1dnZkY1hGeGFHdnJ5K3o3c0tGQ3pSdTNEamYvUVRoVXdyenZaZmp4WXNYakIwN2x0YXRXMHRwYjM3Ly9YY0dEQmlBaTR1TFRGRDdXenB4NGdScGFXblVyMThmTlRVMWxpOWZqcEtTRXFhbXBsS2IxTlJVUm80Y1NYQndNRXVXTEtGeTVjcU1HREVDUHo4LzFxMWJKM1BmM3JwMWkwbVRKaEVWRmNXVUtWTndjM05EVlZXRUtBUkJFSDRrNGx1Zi96MTg1Sjcya3hjek16T3VYNzlPVkZRVVZnUU90dDhBQUNBQVNVUkJWRlpXMG5wN2UzdXFWYXVHbTVzYnVycTZyRnUzamdVTEZwQ1ZsYVZ3S3VPQUFRTUlEdytYUytjUkdocEtjbkl5UC8vOHM4TEE5SlFwVS9EMDlLUmR1M1lzWExpUTFOUlV0bTNiaHBtWkdWNWVYb3dkT3hhQTVjdVhNMjNhTlByMTY0ZU5qUTBmUG54ZzgrYk5XRnRiazV5Y0xMVWJQSGd3RVJFUmpCOC9udHExYS9QczJUTldyMTVOeDQ0ZHVYanhJdlhxMVFOZzRzU0orUGo0MEtOSEQxeGNYRkJTVXVMa3laTUVCZ1lTSFIwdDVTQURjSGQzeDhIQmdicDE2K0xzN0V4aVlpSyt2cjRFQkFSODhmVjg3TzNidDBCMnpyYVpNMmZtKy85WlR1NnhISFBtek9IR2pSdnMyclVMTXpNeklpSWlGRTRYRTRUdnJWR2pSbXpjdUpFSkV5WXdmZnAwMXExYkorWDVxMVdybHN4M2tDSzdkKzhtS2lwSzRiWWJOMjRVT0Q5N3pnd0ZRUkFFUWJHZmYvNVptblZsYTJ1TG1aa1pGaFlXTW0zcTFxM0w4ZVBINmQrL1B5WW1KcFFzV1pMWHIxK3pldlZxeG93WkkzZE1hMnRydWNEVnVYUG4yTFZyRitQR2paT1pTWk9mWnMyYTVibXRkZXZXdEc3ZFdtYmQwNmRQQ1FrSlllalFvZmtPQUpnOWV6WlpXVmt5Z2JjYk4yNEFVSzllUFlZT0hhcnczRStmUHNYSHg0YytmZnJRc0dGREtsYXN5TTJiTnpFMk5xWjA2ZEprWm1ZeWI5NDh1ZjFDUWtKWXYzNDlPM2Z1UkZOVFUyYmJIMy84SVRQd1FoQytSbUcvOTE2OWVvVzV1VGxLU2tvRUJ3ZWpvcUlDUU1XS0ZXbmR1alhXMXRiY3VIRkRZYnEzcjNYMzdsM3M3T3hrMXVYTVBJYnNnSG5mdm4wNWUvWXNIaDRlVEowNkZjaitlMnp5NU1sVXJWcVY4ZVBIMDZGREIxYXZYczIrZmZ2bzFLa1RGeTllL0dRdTYrSERoek44K0hDWmRSK25yVk5VRitocmNsc0xnaUFJZno4Um1BYWVQSGtDRkN4bmNFNmIrUGg0bWZVbFNwVGcyTEZqMHR2dERoMDZjUHIwYVRadTNLZ3dNRzFoWVlHR2hvWmNPby9nNEdCYXRHaWg4SUhueElrVGVIcDZNblRvVURadjNpeXRuekpsQ2wyNmRKRUMwUVlHQm16YXRJbUtGU3ZLVENtenRyYW1lZlBtMHBTcjE2OWZFeFlXeHZEaHcxbTJiSm5Vcm1QSGpvd2NPWkpMbHk1UnIxNDluajU5aXErdkwxMjZkSkVaK1RKeDRrUXNMUzNadVhNbnQyN2R3c1RFaENkUG51RGs1SVNwcVNsbnpweVJjcDJOR2pWS0NuSi95ZlY4N09uVHB3Q01IRGt5MzBydGl4Y3ZsaHNScmFLaXdwWXRXK2pac3lkUlVWR3NYTGxTR21rZ0NJV05rWkVSL3Y3KzdOcTFTK2FCUFNVbGhZU0VoSHozelMrZ2JHaG9pSzJ0YllINmNQcjA2WHhIdlFtQ0lQem9HamR1TEkzVUhUdDJMUFhyMTVjSmxHWm1abkxod2dXMmJkdkc2OWV2U1VwS0lqVTFGWFYxZFc3Y3VDRTlSK1hXdDI5ZnVmTjA2OWFOV3JWcTRlbnBXZUJSbTVDZHN6WjNXb0l6Wjg3SVRIZlBMU3NyQ3lEUEtmYzVpaFFwd29JRkMyalZxcFUwRSs3YXRXdVVMbDBhWTJQalBPc2NYTHAwQ1I4ZkgzcjI3SW1OalkyMGZ1VElrUXdhTklpVWxCUTZkKzRzMTZjWk0yYlFwVXNYZXZmdUxYZk0rL2Z2NTl0WFFmZ2NoZjNlYTlHaUJmZnUzYU5Ka3laTW1EQ0JWNjllOGVyVksxNitmTW1yVjY5SVNVbGg3Tml4Yk51MnJjRDloT3pyVmxWVnpiZGc0cWhSbytqWXNTTzNiOS9tOWV2WDFLbFRod1lOR2tqYk5UUTAwTkxTSWlRa1JPWnpyRk9uRGt1WExtWEVpQkVzV2JKRXlwTTlZTUFBdVpSMWVTbElqbWxYVjFlT0hEbEN5NVl0TVRjM0Z6bW1CVUVRL2dWRVlKci9QUVI4bkhKRGtadzJPZnZrNk42OXU4eVVLeFVWRll5TmpUbHg0b1RDNHhRdlhwenUzYnZMcFBONC9mbzFodzRka3B2S21TUG40V0xreUpGeUFTbExTMHRPbmp4SlJFUUVJMGVPcEdMRml0eTRjWU5aczJZeGRPaFFhdGV1amFhbUp0ZXZYNWZwZzQ2T0RtRmhZZmo0K0dCaFlVRzVjdVZvM3J5NU5KVVNvR3pac2lRa0pNaWxBMGhLU3BKeXJDVW1KZ0xaSTc1VFUxUDU1WmRmWkFwd1ZLeFlrZEdqUjh0TWMvMmM2L2xZVG1YbGlSTW55andNZmN6ZDNWMWhIamgxZFhWMjdkcUZsWlVWa3lkUHh0L2ZIMnRyNnp5UG8ranRPMlNQa0FvS0NzcHpQMEg0RmtxWExpMFhSQTRMQ3lNc0xPeUxqMW1xVkNtWmgvdjh2SHo1VWdTbUJVRVF2a0JNVEF5elpzM2kyTEZqdkg3OUdrMU5UWVlPSGNxRUNSTW9WcXdZaXhZdFl2UG16Zmo0K0ZDclZpM2F0bTJMcGFXbFRLN3BITEd4c1J3NWNvU3NyS3dDVFhYZnYzKy9sQmF0ZCsvZUdCb2FjdXZXclUrbXlQanc0UVB3NlhRRlRrNU9IRHAwaUpFalIzTGx5aFhLbGkzTDNyMTdwYjQvZmZxVVljT0c0ZURnOEZscEJmYnMyWlB2dVQ4bktDZ0kzMEpodS9kNjllcUZ2NzgvZi8zMUZ3a0pDUmdZR0dCaVlvSyt2ajU2ZW5yODlkZGZ6SjQ5RzNOemM0WU1HVkxBcTh3ZXhhMnVyczdUcDArNWNPR0N3amJLeXNwVXJWcVZxbFdyS3R4ZXZIaHhtYnpPZCs3Y1lmZnUzWVNFaEhEbHloVmF0MjVOU0VnSVRaczJaY1dLRmZqNStiRjkrM2FNalkxcDI3WXRwcWFtbUppWVVMRmlSY3FXTFN2OVBha29MVjN1QUgreFlzV2tOZzBhTkdEMDZORThmdnhZWnZDVElBaUNVRGlKd0RSUW9VSUZJSHZrZE03dmVYbjgrREVnUDdwYVVlRVZOVFUxTWpJeThqeldnQUVEQ0EwTjVlREJnMWhZV0xCejUwNHlNakx5RElMZXZYc1hRRzRVU1c1eGNYRUFlSGg0Y1AvK2ZSWXZYc3ppeFlzcFY2NGNYYnAwNGFlZmZzTE16QXdsSlNWVVZWWFp1SEVqVmxaV2pCOC9Ya3JuMGExYk40WU1HU0lUOEMxWnNpVGg0ZUZFUkVRUUV4UERvMGVQZVBUb2tmUUFrUE8vTVRFeEFOU3NXVk91YngrUEJQcWM2L25ZcFV1WFVGVlZ6WE0wVG81Mzc5NHBERXhEOWlqM1hidDJBZGtqRDd5OXZXVzJSMFpHc25QblRzek16UEpNZVZDdFdyVjh6eThJMzhMRml4ZlIwOU9UR1UzU3BrMmJQTDhyY3B3OWU1YXRXN2NxM0hibHlwVThjeWQrVEJRL0ZBUkIrRElWS2xUZzl1M2I5T3JWaTE2OWV0RzllM2VLRnkvT29FR0RpSTZPNXNhTkd5eGR1cFN3c0REMjdkdEhlSGc0Z3dZTlVuaXNsU3RYb3EydGphNnVMdVhLbFdQY3VIRUsyNjFidDQ2b3FDZ01EUTJsZFMxYXRLQkZpeGFFaDRkTHdiSEF3RUM1YWZHNWZad3VJOGZXclZzWk9IQWdxcXFxQkFRRTBLQkJBd1lPSElpam95TUpDUW4wNjljUHlINEJHaDhmajVXVkZkZXZYMGRYVjdkQW4xbkxsaTJsVkI3SnljbTR1Ymx4N3R3NXhvOGZMNWNlSllkSTVTSDhuUXJidmVmaDRaRnY3WStzckN5T0hEbWlNSmlibjJuVHBsR3laRWxwVmtOdWltWXE1SmFUVC92cTFhdWNQWHVXOCtmUGMvVG9VZUxqNDZsVnF4YjkrL2NuS0NoSVpxYXJ1N3M3cnE2dTdObXpoMTI3ZGhFU0VpSlQvMlRpeEluTW56K2ZVcVZLZmRaMTVBZ01EQ1F3TUZCYXptKzB1aUFJZ3ZEOWlNQTAyZFhTZzRPRE9Yanc0Q2Yvc1RwdzRBQ0FYTjZ4VDAyNVVzVGMzSnlpUllzU0VoS0NoWVVGMjdkdnAzMzc5cFFwVTBaaCs1eUhpOURRMER3ZldISUNWOVdyVnljNk9wcFRwMDV4NE1BQmpoNDlTbUJnSUpzMmJhSmZ2MzVTaW8vZXZYdnorUEZqRGh3NHdPSERoemw2OUNqTGxpMWorZkxsTEYrK25FbVRKcEdhbWtyZnZuMDVjT0FBTld2V3BGbXpablRyMW8xR2pSb1JFUkVoODJDVWxwWUdvTEFhKzhlZjBlZGNUMjdKeWNsRVJVWFJxRkdqUFBlRDdNS09IejU4VUZoWkd1Q3Z2LzZpWGJ0Mk9EazUwYTlmUDVrZzk2dFhyNWcvZno1R1JrWUVCZ2JtR2R3V2hIL0NtalZyZVBEZ0FaR1JrZEo5Vkxac1dWcTJiSm52ZnMrZVBjdHpXNlZLbGVSR1ljZkd4aW9jQVNOU2VRaUNJQlRNeTVjdnljcktJaXdzakVPSER0R2lSUXR1M2JxVjd6N0ZpeGRueUpBaCtZNXN2SDM3TnI2K3ZzeWRPeGNORFExY1hWM3AwcVdMWExEMzZkT25VbzdydW5YcjVudmVsaTFic21IREJybjFIaDRldkhuelJtRXFPcERObTF1dFdqV1dMMStPcmEwdHc0WU5vMFNKRWxKYUQzVjFkWHg5ZmVuWXNTTVRKa3dvMEF5em5EWXhNVEZzMmJJRlB6OC8xTlRVYU5ldUhhR2hvZGphMnNwZDEvbno1OW0zYng5ang0NFZoUStGYjY2dzNudjVVVkpTK3VicEsxeGRYZG0zYngvcTZ1b3lLUkNmUFh2R3NHSERLRnUyTEFCSGpoekIxOWVYbGkxYjR1am9TUGZ1M2FVY3o1czNiNlptelpxY1AzK2VKazJhQUZDMGFGRUdEaHpJd0lFRHljek01T3JWcTF5K2ZKazdkKzR3Zi81ODFOWFZGYzRRVEVoSUlDZ29pTU9IRHpOdTNEamk0K09KaUlpZ2YvLytXRmhZS1B3YlVkSEFLVUVRQk9IN0U0RnBza2N1ejV3NUV5OHZMMGFQSGsyNWN1VVV0dHU5ZXpjWEwxNmtRNGNPZVU1ZitoeGFXbHFZbVpteGQrOWU0dVBqaVlxS2todTFtMXZseXBVNWZ2dzRKVXVXcEczYnRqTGJZbUppaUltSm9WaXhZbVJrWkhEanhnMlVsSlJvMjdhdDFQYjU4K2YwN3QyYlhidDJFUjBkalpHUkVUZHUzS0JDaFFyMDY5ZFBHdUZ5OWVwVk9uYnNpS3VySzVNbVRjTGYzNThEQnc0d1pzd1l1ZjU5bkx1c2V2WHFRUFpEWEU0Um9CejM3dDM3b3V2NTJJNGRPMGhNVE9Tbm4zN0s4N09DN09BeWtHZmhqK0RnWUs1ZHU2WXdqOXJFaVJOSlNFamcyTEZqVWxEYTFkV1ZQLzc0UTI0RWdTRDhuZExTMHJoNTh5YXRXcldTZWJrVEZ4ZkgvdjM3ODkwM3B3aFZic2VPSFdQOCtQRlVybHlabXpkdmtwV1ZSZVBHalhuOCtERk9UazcwNzk4ZkJ3Y0htWDA2ZGVxRXViazVSNDRjS1hEQlJFRVFoQi9Kb2tXTDhQUHo0OEdEQjBEMjlQWG16WnZUb0VFRHVSeXp1WDA4WmI5Mjdkb0t2N3Z0N2UzUjA5Tmp5cFFwWkdSa3NHVEpFaVpObXNTV0xWdWtOcG1abVZoWldaR1ptY21LRlNzKzJlY3FWYXBRcFVvVm1YV3ZYNzltOHVUSnFLcXFvcVdsaGFXbDVTZVBZMk5qdy83OSt3a05EV1hzMkxFeUFhSDI3ZHN6ZE9oUUFnTURHVEpraUJTMC90ajkrL2M1ZnZ3NEZ5OWVKREl5a2djUEh0Q3FWU3ZjM055d3RMUms1Y3FWSEQ5K25HN2R1bkg1OG1YVTFOVFl2bjA3bXpadDR2NzkrL1R2MzUrZmYvNzVrMzBWaE05Vm1PKzlIRG5mTWUvZnYwZERRNlBnRi9jWlRFMU5TVTlQWi9YcTFYVG8wRUVxdU9qbDVRVWdwZXVaUG4wNnZYcjF3c1RFUkdhMGNtNzVCZGhMbHk3TjgrZlBwZVhZMkZpS0ZpM0s0OGVQaVl1TEl5WW1ocXRYcjNMbnpoMXExcXhKUUVBQVE0WU1JVDA5WFJwSnZtUEhEdXJXclV1VktsVW9XN1lzMnRyYXFLaW9VS1JJa1FLbnNSTUVRUkQrT1NJd1RYYmdjdFdxVlF3ZlBwd3VYYm9RRWhKQ3JWcTFaTnJzM0xrVEt5c3J0TFMwOGcwZWZ5NUxTMHRDUWtLWU1HRUN5c3JLK1FaYmYvcnBKL3o5L1prN2R5NkhEaDFDVFUwTnlNNUhabTF0elprelo3aDI3UnE2dXJwMDZkSUZQVDA5cmw2OUtyWFQxOWVuV3JWcVhMaHdBVlZWVldKaVltalZxaFZXVmxhc1g3OWVPaytkT25Vb1VhSUVLU2twUUhaMVpVQnVOSGw4ZkR5aG9hSEEvNmI2OSsvZlh3cnk5KzdkV3pwM1FrSUNhOWV1L2FMcnlUMkNQRDA5bmNXTEYxTzBhTkY4cDhEQnB3UFQvdjcrYUd0cnl6MzQ3ZDY5bTZDZ0lGeGNYR1JTSGVqcTZ1THM3RXpQbmoweE56ZlA5OXlDOEsxRVIwZVRscFltalN6SmNmNzhlYzZmUC85WngwcExTMlBldkhsMDZ0UUpKeWNuTm03Y1NIcDZPbzBiTjZaQ2hRbzRPRGpnNXVZR0lBV25MMTI2Uk5XcVZhWFVOcHFhbW5UbzBPSGJYSndnQ01KL3hJc1hMeWhmdmp5REJnMWk4ZUxGT0RnNDRPenNER1IvWCtlTUdNeXhZY01HL3ZqakQrYk1tU096WHRHVTlSVXJWbkR3NEVIQ3dzS2tGL1lMRnk3RTF0YVdHalZxNE96c1RGWldGdVBIaitmUW9VT3NYNy8raXdaUXBLZW5ZMjF0VFdKaUlnMGFOT0RubjMvRzM5OGZMeTh2S2xldW5PKyt4WXNYQnlBaUlvSzNiOS9LekRSYnZIaHhub01OY3NURnhURnYzanphdEdtRGc0TUQ1dWJtbENsVGhpTkhqdEMrZlh2dTM3K1B2NzgvenM3T05HdldUSm9WMTdWclYwNmNPRkdnT2pHQzhMa0s0NzMzNk5FanVhQjJqbzlIQ1RzN08wdmZRd1h4cVpRWnZYdjNadjc4K1p3NmRVcWFQYng5KzNZYU5td29NeHE1Yk5teWNuLzNBVGc2T2xLcVZDbW1UWnVtOFBocjFxemg3ZHUzTXVzaUl5TVpNMllNeXNyS1ZLNWNtWHIxNmpGeTVFaTZkdTJLcWFtcDFFNVZWWlVaTTJZd2VmSmtqaDgvenFGRGg3aDI3UnBuejU3bHp6Ly9SRU5EUTd5OEVnUkJLS1JFWVByL0RSMDZsS1NrSkNaUG5reTlldlhvMkxFakppWW1wS1dsY2ZyMGFhNWZ2MDdac21YWnVuWHJKL01hZnc0ek16TzB0TFFJQ3d2RHpNd3Mzd2NDTXpNemhnd1p3cFl0VzJqYXRDbURCdzlHVTFPVExWdTJjUDc4ZWV6dDdhV3BZN05uejJiYXRHbTBiZHVXZ1FNSG9xbXB5Wmt6WjlpNmRTdTlldldTSGg1NjkrN054bzBiU1VwS29uMzc5cVNucDdOanh3N2k0dUtrSW93OWUvYkV4Y1dGV2JObThlYk5Hd3dORGJsNTh5YXJWNjhtS1NrSmdEZHYzZ0RaUlE2ZG5aMXhjbktpZWZQbURCbzBpT1RrWlB6OC9FaE9UZ2IrbDlMamM2NG5oN3U3TzdkdjMrYVhYMzVCWDE4LzM4LzJ6ei8vQkZDWTAvRE9uVHVjUFhzV096czdtWWU0Mk5oWVJvOGV6VTgvL1NRelRRMWczTGh4UEgzNkZEczdPMXEyYkZuZ1hJbUM4RFZ5aXM5OEhKaTJ0TFJrK3ZUcCtlNGJGaGJHcjcvK0tpMUhSVVh4N3QwNyt2VHBvN0I5Ly83OWVmSGlCWGZ2M2lVdExRMDFOVFZXckZpQmhvWUd2cjYrM0w5L0gwZEhSOWF0V3ljM0kwSVFCT0ZIbGp1dG1idTd1OHkyWnMyYXlZMFFQSDc4T01uSnlZd1pNeWJmNHg0OWVoUUhCd2RzYkd4a1JodmIyTmdRR1JuSi9QbnorZU9QUDBoT1RpWXdNQkJuWjJlc3JLdyt1LzhQSHo3RXhzYUdxS2dvRml4WXdPelpzOW15WlF1Ly9QSUxkZXZXeGNuSkNYdDdlNFVCNEsxYnR4SVFFRUNqUm8zNDdiZmZHRE5takV6YWpySmx5M0x1M0xsOHo5K3BVeWVwamt0U1VoSTdkdXhnN2RxMVhMcDBpWkVqUjdKNzkyNWlZbUpJU1VuaDJiTm5YTHg0a2V2WHJ6Tmh3Z1NlUEhtaU1QV2JJSHlOd25ydmxTcFZpaVZMbHNnY0l5SWlncWlvS0JZdVhDaFRuUEZUS2Q5eTVLUlhqSXlNcEdqUm90eTVjMGRoVWZnR0RScGdhbXFLdTdzNzdkcTE0K2pSbzV3NmRVcG1nQk5rMS9HeHNiR1JXWGZ4NGtWZXZIakJsQ2xUNUxibENBNE9scHRGWW10cmk2V2xKZnI2K3NUR3hoSWJHOHZ1M2J1Wk1XTUdrSjJhN3VIRGg2U25wMHVEbkQ1bWFHZ29mYjhJZ2lBSWhZOElUT2RpWjJkSHg0NGQ4ZmIyNXZEaHc1dzVjd1oxZFhXcVZxM0tva1dMR0RWcTFEY1BSbXBxYW1KdWJzNjJiZHNLOUJaMzgrYk5VbDZ5K2ZQbm82YW1SbzBhTmRpd1lZTk0wWmVwVTZlaXA2ZUh0N2MzQ3hZc0lDa3BpYXBWcStMaTRpSVR6TnE2ZFNzZUhoNEVCd2V6Zi85K3NyS3lNRFUxSlRBd2tNR0RCd1BRc0dGRDl1elpnNnVySzA1T1RpZ3JLMU94WWtYR2poMkx1Yms1VFpvMDRlREJnOUpEbTZPakl3WUdCcXhhdFlxNWMrZWlvNlBEc0dIREtGYXNHTTdPempMNXB3dDZQWkQ5Ujl6Y3VYT3BVcVVLYytmTy9lUm5kZm55WlVCeGdjTFZxMWNEeUR4QW5qdDNqZ0VEQmxDbVRCbGNYRnc0ZmZvMGp4OC81dUhEaDl5K2ZadmJ0Mjl6NTg0ZDNyOS96OVNwVTBXVlorRWZjZkxrU1hSMGRPUkd4K1FVTU0xUHpreUduSWY4elpzM1kyeHNMTDN3VVZaV2xpdHNPSGJzV0RJek0xRldWaVk1T1puNzkrOWphV21KcXFvcVM1WXNZZGl3WVd6Y3VGRXU4Q0lJZ2lCOFd5ZE9uS0IvLy82MGJObFNtaTZmbTcrL1ArL2V2Wk9LaFkwYk4rNnpSa2RDZHZxMk5Xdlc0Ty92ajY2dUx0dTNiNmQvLy80QVV1cU5tVE5uU3NHeXRXdlh5c3lnTzNYcUZEWTJOalJ2M3B5b3FDaXNyYTBKQ2dxaWE5ZXVueFdrZS8zNk5lSGg0VktoYlRVMU5VYU1HRUZBUUFEbHlwVmp5WklsdUx1N3MyREJBcVpPbmNxZE8zY1lPWElrZ1lHQjlPM2JsNmlvcUR4cmlnakM1eXJNOTU2MnRyYmN3SVNYTDE4U0ZSWEZsQ2xUdmlpVlIySmlJZ0J0MjdaRlJVVWwzK2RMUjBkSEJnd1lRRmhZR0RObnpxUm16WnFmbk1XYW5KeU1uWjBkZW5wNmpCMDdOczkyTDE2OGtDa2NtU05uOXV1Y09YUG8yYk9udEg3OSt2Vnl1YlJkWEZ6bzNMbXp0QndZR01pZVBYdnk3WjhnQ0lMd2ZZbkE5RWVxVjYvTzh1WExDOXkrZWZQbWVWWThqb2lJa0ZudTFhdVh3clpidDI1bDY5YXRjdXRQbmp3cHQwNUpTWW14WThmbSs0OTZqcUZEaHpKMDZOQjgyMmhxYXVMazVJU1RrMU8rN1hyMDZFR1BIajBVYnN0OVRVbEpTYVNrcEdCall5UDNObnoyN05rQU1xazVDbm85NTg2ZG8wK2ZQbWhvYUxCcjF5NjB0TFNrYlZldlhtWERoZzEwNnRTSnVuWHJVcTVjT2E1ZnY0Nm5weWRGaXhhbFFZTUdNc2RLVEV4azgrYk4xS3BWaTZaTm0wcnJyYTJ0aVkrUEIxQTRHbFJEUXdNOVBUME1EUTJsWElraVQ1bndkMHBJU09ET25UdFMzcjVQMmJadEd6ZHUzRUJkWFoyc3JDeE9uanlKdXJvNk9qbzZQSG55aE5ldlh6Tmh3Z1NwZllVS0ZRZ0pDY0hmMzE5dUJrSmFXaHFIRGgzaXc0Y1AwblROVXFWS3NXN2R1ay9PVmhBRVFSQ3lkZW5TaGNqSXlEeTNmenc2RUxJTGJFK2FOSW5CZ3dkVHExWXRkdTNhSlRjU01DTWpnejE3OWhBVEU0T1NraEpLU2txc1hic1dYVjFkWnN5WWtXZHg2TnUzYndQL0sxYTlZOGNPenAwN3g1SWxTeGcxYXBUY2ZpVktsTURIeDRjaFE0WmdiMjh2ODh4MzRzUUpldlhxUmVuU3BkbTFheGZxNnVxc1hyMmEwNmRQTTJuU0pGcTFha1dOR2pYaytxRG9XVGd4TVJGWFYxZGF0bXpKNXMyYjZkR2pCeW9xS216WnNnVW5KeWUwdGJXSmpJeWtTWk1tVEpzMmpiLysrZ3NsSlNWMjdOaEI2OWF0NmRpeEk0R0JnWmlZbU9UNVdRdENRZXpldmJ2UTMzdWY2OE9IRC9sdWYvSGlCY1dMRjVmeVJ1ZW5mLy8rZE8vZW5aOS8vcG4wOUhTT0hUdVc3MzV2M3J5aGYvLytSRWRIRXhZV2x1Y0xwS3lzTE9MajQyblVxRkdleDZwU3BZck1pN0dEQncvS3RhbFdyWnBNbTJQSGpuM3ltZ1JCRUlUdlN3U21oVy9xMXExYk5HdldqRjkrK1VXbTBNLzc5KzhKQ1FsQlIwZm5zMU9oYk4rK0hXdHJhMVJVVk5pM2J4LzE2dFdUMmE2bnA0ZVhsNWZDRVExdWJtNXlPYWJqNCtOcDBxUUozYnQzbDFtL2VQRmlEaDQ4aUlHQkFRWUdCdWpyNjJOZ1lJQ2VuaDRHQmdaUy9zU1VsQlNxVnEzSzJMRmp1WEhqaGt5UVhCQytwWGZ2M3RHcVZTdGF0R2hSb1BiS3lzcGN1WEtGOVBSME1qSXlLRm15SlBiMjlxaXFxbUpvYUVoNGVEaFpXVmxTZXlzcksySmpZMW03ZGkycHFha3l4MUpTVXNMQXdJQXBVNmJRdUhGamFYMWV4V0VGUVJBRWVaTW5UMVpZUHlTdkhOT1EvVDFib2tRSk9uVG93TFp0MjlEVzFwYTJ4Y1hGc1hYclZ0YXRXOGVqUjQ5bzI3WXRXN1pzUVZWVkZYdDdlMXhkWFZtM2JoMVRwMDdGeXNxSzBxVkxTL3U2dWJreFo4NGNkSFIwbURwMUtvY1BIK2JYWDMrVlNmbVVsOWF0VzB1cHBRQ0Nnb0t3c3JLaVdyVnE3TnUzVHhwMFVMSmtTZno5L1hGemMxTTRjak0xTlpWZHUzWUIyYzl2T1NwVXFFQk1UQXdBang4L3hzM05qWFhyMXBHZW5zNnNXYk9ZTUdFQ3FxcXFYTHQyamN6TVRNcVdMUXRrdnpBOWZ2dzRBd2NPcEhIanhvd2FOWXB4NDhiSjFZb1JoSUlxVmFwVW9iNzNjc3ZNek9UNTgrZFNQYUNWSzFmeTVNa1RIajU4eU1PSER5bFZxaFFuVHB5UTJ5LzNzeUJrQjgxejU0ak9UMlptSmpvNk9xU21wbUpvYUNnejRPaGplL2JzWWNxVUtieDgrWklkTzNiSS9lMlZJems1R1U5UFQxNjllaVUzb0VnUUJFSDQ3eE9CYWVHYmF0aXdJYWFtcGl4YnRvelhyMS9Uc0dGRDNyeDV3OWF0VzRtTmpXWERoZzJmWGFER3dNQ0FPblhxNE9mblI1MDZkZVMyR3hvYUVoY1h4NFVMRjdoNTh5YlBuajJqZVBIaWRPblNoVTZkT3NtMXIxbXpwdHkwTHdCemMvTUNGVFhVME5EQXdjR0J1M2Z2eXFWQkVJUnZxWExseW5oNmVzcXRQM3IwcU1MMkF3WU1ZTUNBQVhrZTcrT1JlYVZMbDhiWDEvZnJPaWtJZ2lEdzVzMGIxTlRVaUkyTkpUVTFWWHJXeVoyYk5yZUM1SmpPbWEzeTdOa3oxcTlmVDNoNE9PZlBuNmRJa1NMMDZkT0h3TUJBbVJ5eVVWRlI3TnExQzJkbloyYk1tSUdUa3hNZE9uUmc1c3labkQxN0ZrZEhSNlpNbVlLOXZUMk5HalhDMU5RVUJ3Y0hldmJzaVpHUlVZRkdTK1l3TWpLaWMrZk9iTm15UmFiUUlVRDc5dTFwMzc2OXREeDM3bHdXTEZnZzAwWlBUNCsyYmR0S3k3ZHYzeVlrSklUdzhIQXVYYnBFblRwMWNIRnhBYklIQkFRRkJmSGl4UXRXcjE1TnFWS2xaUGJWMDlPVENzOTVlbnFLQW1mQ1YyblhybDJodnZkV3IxNU5VRkFROGZIeFBIMzZWR1kwOUt4WnMxQlhWOGZJeUlncVZhckl6QXpORVI4ZnorM2J0MlZlREIwK2ZKaStmZnQrOHR3cEtTbU1HaldLSFR0MnNIVHBVdGF2WDAvanhvMVp1M2F0VkV3K01UR1I3ZHUzNCszdHplWExsK25hdFN0ZVhsNHlxUlVEQWdJWU1XS0UzUEhMbFN2SHdJRUQ4enkvdGJXMVhPN3Jqd3ZMRGg0OFdFcEhtVU5SZWhCQkVBU2g4QkNCYWVHYlVsRlJJVEl5a3FWTGw3Sjc5MjRDQXdQUjB0S2ljZVBHTEZ1MlRDYm5WMEcxYTlmdWswVnpLbFNvUUlVS0ZSU09Tdm83VEo0OCtSODVqeUFJZ2lBSWhkL2F0V3VaT1hPbXRGelFvbU1Gb2FPanc3bHo1MUJYVjJmVnFsVU1HREJBWmpSbWJ2MzY5YU5mdjM1RVJVWGg0K05EWW1JaXpabzFvM2p4NGp4OStwUmx5NVlCMllWMXg0d1p3NVFwVTZSbm1wemNzam5wQ1hKa1pXV1JsWlZGWm1ZbW1abVpyRnExaWpGanhoQWVIbDZnL3JkcDA0YnUzYnVqcmEyTmxwWVdGU3RXeE5yYVdtWkcyNk5IajlpeVpRdjkrL2RuN2RxMW1KcWFBakJod2dTOHZiMkI3SUVCcHFhbUJBUUV5QlVMVjFGUndkYldGbHRiMndKK3FvTHdhWVh4M2l0YXRDZ1BIanlnU3BVcXRHM2Jsc3FWSzFPNWNtV3FWS2xDbFNwVk1EUTBsRGtHZ0wyOVBTdFdySkJabHpPUVlmLysvVHgrL0JoTFMwdGV2bnhKOGVMRmlZNk9CcUJvMGFKUzhmcm82R2htejU1TlhGd2NvYUdoOU96WkV4c2JHNFlQSDg3UFAvL000c1dMbVRkdkhxMWJ0MmJObWpYVXFGRURUMDlQaGQrRnJWcTFZdlRvMFJRcFVvVDM3OStUbEpSRXpabzFHVHQyYko2Zkw0Z2MwNElnQ1A5VklqQXRmSE9sU3BYQ3pjME5OemUzNzkwVlFaQzhldldLSzFldWNQLytmZTdkdThmTGx5Ky9kNWVFdjVtS2lncGx5NWFsV3JWcTFLcFZpenAxNnVTWisxRVFCT0ZyOU9uVEIxVlZWYkt5c21qYXRDbHQyclQ1WnNkV1UxTWpMQ3pzcy9icDBLRURIVHAwa0pZYk5teEl3NFlOcGVWS2xTb1JFUkhCNDhlUHVYcjFLaTlldktCRWlSS1VLbFdLNHNXTFU3eDRjWW9XTFlxNnVqb2FHaHFvcXFwS1A1OHp1aE95ODJ4MzZkSWwzelo1MVRMeDh2Smk1Y3FWWkdSa1VLUklFYm1BbXlEOG5RcnJ2ZmZ4cU9GUGFkZXVIWGZ2M2tWYlc1dGl4WXBScDA0ZDdPenNBQ2hXckJnREJ3NlVnc1hyMTY4SG9FYU5HbFN0V2xVS1VyOTU4d1o5ZlgzQ3dzSXdNaklDc3ZOZzc5bXpoNzE3OStMczdJeW1waVlsUzViay9QbnorZmFuU3BVcXJGbXo1ck91UVZHZTdOeTVwRlZWVlJYbTRXN2V2TG5DZEkrQ0lBaEM0U0VDMDRJZy9LZGxabWF5Yjk4K3BrK2ZUbng4UE9ucDZhU25wMzlWRVJuaDMwRkpTUWxsWldWVVZWVXBVcVFJclZxMVl0V3FWVlN2WHYxN2QwMFFoUCtZbXdaV1dBQUFJQUJKUkVGVUdqVnFZRzl2WCtEMlFVRkJmMk52Q2k1bnhsbGhwcUtpOHRuQmNFRW83UDdKZTgvQ3dnSUxDd3VGMjlxMmJTdWx4cGt6Wnc0REJneEFXVm1acGsyYm9xcXFTdjM2OVQvNXpGelFkSWlDSUFpQ29JaDhLWEJCRUlUL2lOVFVWS3l0cmVuWHJ4OHhNVEc4Zi8rZXRMUTBFWlQrUVdSbFpaR1JrVUZxYWlxSmlZa2NQSGlRZXZYcXNYcjFhakl5TXI1Mzk3NnJpeGN2ZnRaOWNQNzhlVFp2M3Z4Tnp2MXgwU1ZGNHVQak9YandJSW1KaVY5MGpxU2tKQjQvZnZ4Rit3cUNJQWpDajZoU3BVcFNqWjZjb3UrQ0lBaUM4SGNUSTZaL0VCMDZkRUJWVlpYRGh3OUw2K2JNbWNPWk0yZll2WHUzWE9FYVFmZ3YyTFp0R3dFQkFWSUFyblRwMHZUbzBRTVRFeE1NREF5K2MrK0V2MXRHUmdieDhmSGN1bldMOFBCd2twT1RTVWxKd2QzZG5TWk5taWdzQ3ZRajJMZHZIM1Buem1YU3BFa0tpdzhwY3Y3OGVmYnUzY3Z3NGNNVmJzL0t5aUlwS1lrM2I5N3c0c1VMbmo5L3pyTm56NGlMaXdQQXlja0pnQjA3ZG5EczJESGMzTnpRMXRZRzRPVEpreng4K0ZEbTJPZk9uY1BOelkzZzRHQ3BZRkpHUmdZclZxeGc4T0RCbEMxYk50Lys3dCsvbjBXTEZzbnNMd2lDSUFpQ0lBaUNJQlF1SWpCZHlCUXBVZ1EzTnplbVQ1K3VjUHVqUjQrd3RMUms0Y0tGbjh6WDl5bEJRVUVVSzFhc1FFSHBSWXNXRVJjWGg2ZW5wMVJwZnVuU3BWeThlSkhBd0VEVTFOU0E3RURnNE1HRDJiOS9QOTI3ZHdleVI2MzI2OWRQS283eEtjMmJONmRyMTY1U05YWkIrQklQSHo3RXc4TkRDa3IzNk5HRDRPQmdpaFVyOXAxN0pud1B0Mi9mWnZEZ3dWeTdkbzFIang2eFpzMGFhdGV1alphVzF2ZnUyait1VzdkdUJBWUc0dTN0VGN1V0xiOG90WW16c3pPM2I5L20vZnYzSkNjbjgrN2RPN2xSNkVwS1NtaHBhVkdtVEJscFhlblNwZm50dDk4WVBudzRYbDVlbEM5Zm5zdVhMN041ODJheXNyTHlEWlQ3K1Bpd2RldFcwdFBUbVRGamhyVCs0Y09IeE1URXlMUU5EUTJsZE9uU3hNYkdFaHNicS9CNGpSbzF5cmZJa2lBSWdpQUlnaUFJZ3ZEM0VvSHBmNWxLbFNxaHJhM054SWtUdVhuejVoZm4zRHQrL0RnUEh6NWt5WklsQldxZm1wckttalZydUgzN05ydDI3YUpVcVZLVUtGR0NrSkFRVWxKUzJMbHpweFN3emkwakk0UGh3NGNURVJGQjJiSmxQeG1ZL3UyMzM3aHc0WUtvcWk1OHRaczNiL0xubjM4Q1lHaG95THg1ODBSUStnZG1iR3pNdUhIanNMZTNKeWtwaVV1WEx2SHk1Y3YvZEdCNjkrN2RQSC8rWE9FMlEwTkQvdnJyTHc0ZlBzelJvMGNWdHJHMHRLUlVxVklLdDdWdTNack16RXhxMWFwRnlaSWwwZFRVWk11V0xXUmtaT0RpNGlLTmhnNEtDbUxJa0NIU2ZoMDZkR0RWcWxWTW5UcVZFU05Hc0duVEppWk5tc1FmZi95QnA2Y25KVXFVb0UrZlBuTG5DdzBOWmVQR2piUm8wWUpwMDZiSmJEdDI3QmhlWGw1b2FHakk3YWZvQldkV1ZoYXBxYW1zV3JWS0JLWUZRUkFFUVJBRVFSQytJeEdZTHVUMDlQUjQrZktsd20yS0FzRVBIanpBeU1nSVMwdEw3dCsvejVVclZ4VHU2K3ZyaTRxS2lrekFJRC9PenM2VUtWT0c4ZVBIMDZKRkM0NGVQWXF0clMwdlhyekF5Y21Kd1lNSHMyM2JOcGw5Y29MU08zYnNZUFRvMGZqNitzcHN2My8vUGpWcTFGQjRQaHNiRzJ4c2JCUnUwOUxTNHQyN2R3WHF0L0RqZXZ2Mkxjbkp5UUEwYnR5WUtsV3FmT2NlQ2QrVHNySXk3ZHUzUjE5Zm40Y1BIL0x5NVV0U1VsSytkN2YrVnFHaG9VUkhSK2ZiWnYzNjlYbHU2OVNwRTBGQlFXUmtaSEQ1OG1YZXYzK1BwNmNucFV1WFpzQ0FBV3phdEltNHVEamMzZDNSMTlmbjRNR0R2SHYzanZMbHkvUG8wU1BzN2UxSlRrNm1mZnYyR0JzYlM4ZHQwcVFKUGo0K2hJZUhVNjVjT1pTVWxKZy9mejd4OGZFY09uU0kzcjE3eS9RaktTa0pMeTh2R2pac2lMdTdPNnFxaWg5ZFRwOCtYYURQNWU3ZHV3d2VQTGhBYlFWQkVBUkJFQVJCRUlTL2p3aE1Gd0x1N3U0NE9EaEl5dzRPRGpnNE9HQm1ac2Jtelp0SlRVMHQ4TEgwOWZVLzJlYmh3NGZzM0xtVGpJd01EQTBOODIzcjZlbkpoQWtUQUxDenM2TkVpUktFaFlWSitYa2RIUjJKajQrblhMbHlLQ3ZMMXRKVVVsSkNYMStmWDM3NWhjV0xGK2Q1amttVEp0RzZkZXRQOWhzZ0lDQWd6OUY5Z3BEYm16ZHZwTUIwdVhMbEtGbXk1SGZ1a2ZDOUdSb2FvcW1wQ2NETGx5OC82N3YxMzZwRWlSS0VoNGQvMGI0YUdocmN1bldMakl3TVhyeDRRWHA2T3JkdTNjTFEwQkJWVlZWOGZYMlpPblVxTzNic1lQejQ4VEw3cmx1M2pvb1ZLekp2M2p5WmV5ODlQUjFWVlZYcTFxMUwzYnAxWmM2MWV2VnF0TFcxNWY0dDBkTFNZdVBHamVqcTZpb2NGWjNqL1BuekJicXUrUGo0QXJVVEJFRVFCRUVRQkVFUS9sNGlNRjBJZE9uU0JXOXZid0FtVEpoQTM3NTk2ZFNwRTVVcVZhSkhqeDZrcHFZeWNPQkFMQ3dzR0RseXBNeSt4NDRkWTg2Y09YaDdlMU92WHIwQ25XL1Jva1drcDZmVHIxOC9tamR2THJQdHhJa1RoSWVINCt6c2pKYVdsbHpBZU9EQWdRd2NPRkJtblkrUGo4THpLQ3NyczN6NThrLzJ4OVBURTA5UHp3TDFIZmhQVDcwWHZwMzA5SFFwNTYyYW10b1hwNzBSL2p1S0ZpMHFqYlpOU1VtUjhvLy8xK1VFNDcvRTZ0V3JnZXp2NmIxNzkrTHI2OHZ0MjdleHNMQUFzdSt6NTgrZmMralFJVjYrZkVsV1ZoWVdGaFpTQURvblo3Uyt2ajcyOXZaTW56NmRtVE5uMHFaTkcra2NUazVPY2k4Y2MrN2Q0Y09IbzZTa0pMUE4yZG1acmwyN3l2WFYzdDYrUU5lVWxaVlZ3S3NYQkVFUUJFRVFCRUVRL2s0aU1GMEltSnFhWW1wcUNzREVpUk5wMXF3Wlk4YU1rYmFycTZ1am82UEQyTEZqcVZXckZzMmFOUVBnMWF0WGpCZ3hBazFOVGNxV0xWdWdjOTI5ZTVlTkd6Y0NZR0ppSWxkazhjV0xGMFJFUkRCbnpod3BrSGZwMGlVY0hCell1SEVqbFNwVmt0cjI3ZHVYUFh2MktEeFB6NTQ5NWRZNU9qcmk2dW9xdDM3MjdObDA3dHk1UVAzMzlmVmwzNzU5QldvckNJSWdmSHRseXBUQnpzNU9XajV3NEFBWExseWdmUG55WkdabTh1clZLeXBYcm95bHBhWFVwbWpSb3VqbzZGQzhlSEdtVEpuQ3FGR2pHRHQyTEVwS1NxU2twS0NwcWZuSjlCcHYzNzRsSUNDQTlQUjBoZHRGS2c5QkVBUkJFQVJCRUlSL0Z4R1kvcGRZdFdvVkR4OCtKQ0VoQWNnZThXVmxaWVd5c2pLSER4OUdUMCt2UU1lWlBuMDZHaG9hbEM5Zm5ydDM3OHB0ajR1THc5RFFVR1owNlpNblQ3aHc0UUtOR2pVaUtDaUlMbDI2U050MGRYWGxDbEY5TEQwOW5ibHo1K2E1dldiTm1yUnYzNzVBL1JkQmFVRVFoTzhuUFQyZGhJUUU2ZVdqdjc4L1o4K2VaZjc4K1p3OGVaSjM3OTdoNk9qSTVNbVRPWHo0TU5PbVRhTjgrZkxTL2hzMmJHRDY5T21zWDc4ZU5UVTFxWlpBeVpJbHNiS3l5dmZjang4L0ppQWdJTS90Wm1abUJiNEdRUkFFUVJBRVFSQUU0ZnNUZ2VsQ1ROR0k1T1BIajh1MXExaXhvdlM3bloxZG5xazFJTHVZbGJtNU9YRnhjYXhaczRhTWpBeVpJUFRwMDZkcDJyU3B6RDRXRmhZY08zWU1jM056ZXZic2liKy92MVEwc1dUSmtzeWNPVFBmNjBoSlNjazNNRDE4K0hDR0R4K2U3ekZ5RTZrOEJFRVFQaTBySzBzdURjYlhTRXhNeE1MQ2dtclZxakYvL255V0wxL093WU1IY1hGeG9VZVBIcHc4ZVJLQVJvMGFzWEhqUm1iTW1FSGZ2bjFwMTY0ZFhidDJwVzNidG1ocWF1THA2Y21hTld0azBrSmxaR1JJTDE3ejh1Yk5tM3kzVDVvMHFVRFg4ZlRwVTFhdFdsV2d0c0kvUzAxTkRWVlZWZExUMDBsTFM1TlN3Z2pDZjFsYVdwcVVXa3BEUStPSFNqMG03bm5oUi9RajMvT0NJQWlLaUgvNUM1SDc5KzhEMlVXamZIeDhHRHAwcUpTZnM2QXFWNjZjNy9ZcFU2WUFjUExrU2R6YzNEaDI3QmlkT25VQ0lEbzZtaWRQbnRDeFkwZTUvUm8zYnN6cDA2ZXhzYkVwOE9qbWdoS3BQSVFma2JlM04rZlBuMmZUcGsweTY5Ky9mOCtvVWFQbzA2Y1BQLy84czl4K0hoNGVQSGp3Z0Y5Ly9WVmhRY2Y5Ky9jemI5NDhmSHg4YU5Tb2tkejJoSVFFcWxXclJzT0dEUXRGSVZGL2YzODhQRHpZdEdrVERSczIvTjdkK1U5SlRFejhxdnpTQUpjdlgyYnYzcjBjUG55WUR4OCtVS3RXTGRUVjFiR3dzS0JreVpMNCtmbFJwMDRkQUl5TWpIai8vajBBMWF0WEp6ZzRtSUNBQUFJREEzbjQ4S0gwYjRlcXFxcGNzY1M0dURpNmRldjJWWDB0NlA1Mzc5NFZnZWxDU2w5Zm4rTEZpL1A2OVd0ZXZIaEJZbUtpS0Z3ci9LZGxaR1R3N05relVsTlRVVkZSb1V5Wk1xaXBxWDN2YnYxanhEMHYvR2grOUh0ZUVBUkJFUkdZTGdSY1hGeFl1WElscjErL0JpQStQcDZtVFp0aVptWW1NM3I1N05teldGbFo0ZWJtUnQrK2ZUL3JITW5KeVJRdlhseGFidDI2TlZXcVZHSHAwcVZTWU5yWDF4ZFZWVlY2OSs2dDhCaFZxbFNSQzJURnhzYWlyS3o4V1gzNW1FamxJZnliL2ZiYmIzVHIxbzNGaXhjemF0UW9JUHUrK09tbm43Q3pzMlAwNk5FS1IvKzhlZk9HZ0lBQUdqWnN5T1RKazZYMTZ1cnFQSG55aE5HalI5T2dRUU5xMUtnaGJYdjA2Qkh6NXMxRFgxOGZGeGNYaGYzeDl2Ym0vdjM3Vkt0V1RlSDJYMy85RlIwZEhTNWN1RUJNVEl6TThUK1dsSlRFOCtmUGVmNzhPYi8vL2p1WEwxL200c1dMeE1YRmNmdjJiWlNVbEhqNThpVUpDUWtrSkNUdzRzVUxIang0d0owN2Q3aDE2eGFQSGozaTd0MjdhR3RyNTNtT25UdDNjdi8rZmFwWHI1NW5HK0hMdkgzN2xqSmx5bnp4L3FtcHFkaloyYUd2cjArVktsVjQrdlFwUzVZc3dkblptY3FWSy9QMDZWTWNIUjNsOWp0MjdKak1jcnQyN1JnOWVyVDBoOWVqUjQ5SVNFaWdVYU5HMG9qdU1tWEtLRHhXYmdrSkNjeWZQei9QN2ExYXRTclFkWW5paDRXWHZyNCt4WW9WNC9YcjE5eTZkWXMvLy94VEJLbUUvN1MzYjk4U0hSME5aSStjTkRBdytNNDkrbWVKZTE3NDBmem85N3dnQ0lJaUlqQmRDS1NscFZHMWFsV2FOV3VHajQ4UDgrZlBaL3IwNlhUbzBFRmg2bzZmZnZvcHoyTXRXYkpFcHFEaG16ZHZzTGEyNXNLRkMxSUFHa0JKU1lrWk0yWmdaMmZIL3YzN3FWMjdOcHMyYmFKZnYzNVVxRkNod0gzWDA5UExOMUFBMmZrODg1dGlMVko1Q1A4V0N4WXNJQ3dzakIwN2RraUZRRy9jdU1HclY2OWtDb01hR1JreFlzUUlaczZjeWNxVksxbTRjQ0g5K3ZXVE9kYk1tVE01Y3VRSU0yYk1vRTJiTnRKb1lSVVZGVFp2M2t6ZHVuVVpQSGd3Wjg2Y1FVMU5qZlQwZElZT0hZcUtpZ3BoWVdIbzZ1cks5ZS9ldlhzY09IQUFaMmRuU3BRb0liYzlPam9hWDE5Zm9xS2k4UFB6WTlpd1lSdy9maHdORFEyRjE1djdaUlprcCs0eE1UR2hZOGVPdkhqeGdybHo1N0orL1hxWk5qazU3STJNak9qZHV6ZC8vdmxubm9IcGQrL2VjZVRJRWJwMTZ5WjNMdUhydkgvL25yLysrb3VhTld0KzhUSFUxZFZadm53NXpaczN4OXZibTcxNzk2S3NySXlycXl2NzkrOW43dHk1TEYyNlZHcS9jK2RPM3J4NUk3MmdBZGkwYVJPSmlZbVVLMWRPV25mZ3dBSFdyVnZIdG0zYnBCY1NtcHFhdEd6Wk10LytQSDc4T04vdEg2ZU1ldkxrQ2JxNnVuTC9mWXRVSG9WWHVYTGxLRldxRkk4ZlArYldyVnQ0ZVhteFlNRUNTcFFvOFUzVDBnakM5NWFSa2NHN2QrL1l2WHMzNGVIaFFQYnpiZTcwZkQ4Q2NjOExQd3B4end1Q0lPUk5CS1lMZ1FVTEZyQmd3UUlnZTlSeURsZFhWeW5uNW93Wk0zai8vajByVjY2VVJpaG5aV1V4ZHV4WXlwY3Z6NXc1Y3dDa0tkVXBLU2s4ZS9hTWhnMGJvcVNrcERERmg3VzFOV3ZXckdIVXFGRVlHeHZ6NGNPSGZITkJ1N3U3YytiTUdYeDlmZEhYMXdkQVcxdWJNV1BHNUh0OUtTa3ArUWFtSjAyYVJPdldyZk05Um82QWdJQkNrWDVBK1BHOGUvZU9GU3RXWUdKaUloT0V2bno1TWtwS1NqUnAwa1JhcDZLaXd0U3BVeGt3WUFDVEowL20xS2xUOU8zYlYrYVBMR1ZsWlRaczJFRGR1blVaTW1RSWx5NWRrbDY2R0JrWnNYRGhRdTdkdXlmbG9KczFheFlYTDE1azM3NTkxSzVkVzJFZkZ5OWVqSzZ1cnBTeUo3ZTB0RFNHRFJ2R1R6LzlSUFBtelRFeE1hRlpzMllNR3phTTRPRGdQR2MrVEp3NEVXdHJheXBXcklpT2pvN2Nka05EUTlhdlg0K0JnUUhseXBWVFdJajEyTEZqQ2xNRTVRZ0xDeXZ3ekl2eDQ4ZUxvR0lCUkVkSGs1bVpTYTFhdGI3cU9QbDlOeXNwS2RHaFF3ZHArY3laTTZpb3FNaXMyNzkvdjl4K2x5OWZwa1NKRWpLaitoTVRFeFcyemUzbHk1ZHk2Nktqb3pFMk51YkVpUk04Zi82Y2UvZnUwYlZyVjlMVDArbmZ2eitsU3BYQzA5T1RZc1dLU2Z0a1ptYlN1WE5uRGh3NFFJc1dMVVR3b3hBeE1qTEN5c3BLK2c3TG1RRmlabWFHam81T25pL1JCT0hmSkRrNW1VZVBIbkgyN0ZrT0hEZ2dyZS9Rb1lOY25aZi9PbkhQQ3o4Q2NjOExnaURrVHdTbUM3R2NnTUNLRlN1NGQrOGVSNDRja1FudUJBUUU4UHo1Y3dJQ0F1alNwWXUwL3MyYk41dzdkNDZYTDEvU3IxOC8vUHo4RktiK1VGRlJZZXZXcmRTcFU0Y1RKMDR3Zi81OFRFeE04dXhQVkZRVWtaR1IzMnhrWTdWcTFhU2dXMjZ2WHIzQ3k4dUxpUk1ueWdYQyt2ZnYvMDNPTFFpZnk5dmJtMWV2WHJGNDhXS1o5YWRQbjhiWTJGamhDR1ZEUTBOQ1FrTHlQS2FSa1JHdXJxN2N1bldMckt3c3JLeXM1SEpPZTNsNXlTeDM3ZHBWK3IxU3BVbzhmUGdReUU0ZkVoQVFnSWVIQjhXTEYyZmh3b1ZjdVhJRmYzOS90TFMwbUQ1OU9rK2ZQdVh3NGNOQTlrdWx2WHYzMHJ4NWM2eXNyUER6ODZOSWtTSnlmYXhWcXhhbXB2L1gzcDJIVlYzbS94OS93V0VYTkJhM2tsSXhjeDFEblRGeFFUTzFORnU0eWd5YmxEUlRhOUJNSlhKbHlIUTBUU00wVXh0TlVXWXlIYzBzRk1YVVVYSXBYTUpNWEVpL2JyaGd3TEI0RHVmM2h4Zm54NGxGUk9TZ1BCL1h4WldmKy81ODdzLzlJUS9VNjl6bmZiY3A4Um5jM2QydDVsUWNQejgvelp3NTA2cnQyclZyK3VDREQ5U3laY3RiK3NTRXY3OS9tYyt0enZidTNTdEpwZjY3dTExbXMxbHhjWEdXNHpObnp1amF0V3RXYlJjdlhyUzhrU2xKMTY5ZjErSERoOVdwVXllclFQaml4WXVhTkduU0xjOWg0Y0tGK3UyMzM3UnUzVHB0MjdaTjgrZlBWNjlldmVUZzRLQnAwNmJwalRmZTBGdHZ2YVg1OCtmTHpjMU54NDRkazZPam80NGRPNllGQ3hibzk5OS8xNWd4WThyNUhVQkZNeGdNR2pac21JNGZQNjRGQ3hiSWFEUnEwNlpOaW8rUGw2dXJLNXVpNFo1dy9mcDFTejMrQXZYcjE5ZWNPWE5LTFgxMUwrSTFqK3FBMXp3QWxJN2Y5bFdjMld4V1NrcUthdFNvb1RmZWVFT3Z2dnFxQmcwYXBHUEhqbW5FaUJGNjVaVlhyRUpwNmNZTzEwMmFORkZJU0VpUk1LaXdTNWN1YWN5WU1USWFqYkt6czlQeTVjdjErT09QRjF1bk16OC9YN3QzNzlhZi8veG51YnE2V3RyTFcyTjY1ODZkR2pGaWhHSmlZbFNuVGgzZGYvLzkrdXl6enpSMDZGRHQyN2RQSDMvOHNhS2pveFVWRmFYKy9mdGJYUnNSRWFIejU4OXIvdno1ckhSRHBkbTVjNmVra3V2WWx2VjFFQllXcHVuVHAxdU9DNjl1SGpKa2lBSURBNjNPMzdoeG8xYXZYcTBGQ3hiSTJkblpxcS93S3RCeDQ4Ykp6ODlQdzRjUFYwWkdodWJNbWFNT0hUcW9SbzBhK3Vpamp4UWRIYTIxYTlmS3g4ZkhjazJUSmszMDNYZmZxWGZ2M3VyWHI1OWlZMlB2U0cxSFgxOWZxeEpEa2pSbzBDQ1p6V2JObWpYcnRqZTlnN1c4dkR5dFhidFdOV3JVS0hZRHpJcGlOcHUxZlBseXkvRzVjK2RrTkJxdDJzNmNPV01WVENjbEpTazNOOWZxRXdiU2pUME1WcTFhVmVyOXpwdzVZMVhLNnVMRmkwcE1UTlRJa1NPTFBiOWx5NWFhTld1V1pzK2VyYXRYcjhyTnpVM2ZmUE9OVnExYXBaMDdkMnJRb0VGYXRteVpHalJvVU9UM0RHekgxZFZWSDMzMGtUcDM3cXpKa3lmcnpKa3p5czNOVlZaV2xxMm5CbFFvQndjSHVicTZxa3VYTHZyb280K3NTaDVWSjd6bVVWM3dtZ2VBNGhGTVYzRjJkbmI2NUpOUDlNRUhIMmpac21WYXNHQ0JwazZkS2djSEJ6Vm8wTUNxOUVjQk56YzNiZHEwcWNTVnpXYXpXVjk4OFlYR2p4K3ZhOWV1NlIvLytJZTZkKyt1NE9CZ2RlblNSVUZCUVFvTEM3TUtEbjcrK1dlbHA2ZXJhOWV1Vm1PVnQ4YjA5T25UZGZueVpUVnQybFRwNmVsV2ZiMTY5VkpTVXBKZWZmVlZYYmx5eFRMbmpoMDdhc2lRSVhKMmR0YkNoUXZsNHVLaWp6NzZxTlI3QXhYbHRkZGVLeElhSnlZbWFzMmFOUm81Y3FRYU5teFlwbkU2ZE9oUVlsL256cDJMbEU0NGQrNmNWcTllclZkZWVhWEUrdW9yVjY3VWYvN3pIOFhGeGNsa01tbk9uRG02ZHUyYVpzMmFwY1dMRjJ2Y3VIR2FOR2xTc1J1YnRtL2ZYdkh4OGVyYnQ2Lys5S2MvNlovLy9LZFZQZnFSSTBjV0NmNG1USmlneU1qSU1qMXZjWll2WDY3bHk1ZXJTNWN1aE5KM3dKbzFhM1QxNmxVTkhEaFFibTV1RlRKbWRuWjJrVGNDN2UzdHRXTEZDc3Z4dEduVGRQSGlSYzJiTjgvU05tN2NPS3RyZHV6WUlVbEZnbWxKTjEwWlYvQUptNEo1TEYrK1hBYUR3ZkwzMm1Bd3lHdzJ5MlF5eVdBd1NKSTZkdXlvZi8zclg1YmpRNGNPeWMvUFQ0Nk9qbnJycmJkMC9QaHhMVjI2VlAzNjliTjYweFcyWlRBWTFMOS9mL243KzJ2Mzd0MDZlZktrVWxOVGxaR1JZZXVwQWJmTnljbEo5OTEzbjN4OGZOU2lSUXYxNmRPbjJ1K3p3R3NlOXpKZTh3QlFPb0xwdTBSV1ZwWk1KcE5sZFhPclZxMzAwMDgvcVdYTGxob3hZb1NHRGgwcUx5OHZ5L2tsL2JKYnUzYXRJaU1qbFpTVXBKNDllMnJ1M0xtV0dxUUhEeDdVekprek5YdjJiSzFaczBidDI3ZlgyMisvclpkZmZsbng4ZkdTcEM1ZHVsaU5WNTRhMDVzM2I5YTMzMzZyMmJObnk4WEZ4YklLOU1DQkE4ckx5NU9UazVNYU5HaGdxU1dkazVPajVjdVhhOCtlUGVyWHI1OG1USmlnMzM3N1RmUG16Vk9kT25VVUhoNStpOTlONE5ZVlZ3Nm5kKy9lYXQ2OHVUNysrT05iK3VSQWVIaTRWVW1RWGJ0MjZiSEhIaXYyWExQWkxFbWxmanBnMjdadGx2a1VlT3V0dC9UTk45OG9MQ3hNTDczMGtxWk1tVkxpOWY3Ky90cTdkNjhHRGh5b3pNeE1xNzQzMzN6VGF0eVNWcWVXMWE1ZHV6UnMyREJKTjBMS3NuN2Y5dXpaby9idDI5L1d2YXVERXlkTzZPT1BQNWFibTV1Q2c0TnZlN3pwMDZmcjBxVkxTa3hNTExKWGdkbHN0Z1ROa25UKy9IbWxwNmRidFYyK2ZObHFvODZkTzNmS3k4dXIySDBQL21qdjNyMWFzMmFOWEZ4Y1pEQVlkT2pRSVVrM05zc3ltODA2Y3VTSSt2YnRheG5mMTlkWFpyTlpNMmJNS0ZMeXhXUXk2ZkRodzBwS1NyTDgvYk8zdDllMGFkT1VtNXRMS0YxRlBmend3NVlOTW5OeWNwU1RrMlBqR1FHM3IyRFZaTUViWnZqL2VNM2pYc1JySGdCS1J6QmRCV1JsWmNuQndVRW5UcHlReVdTU3E2dXIwdExTOVBYWFgrdkFnUVBhc1dPSERoNDhLRGMzTjczMDBrdGF1M2F0V3Jac3FlVGtaRVZGUmVudmYvKzdJaUlpOU1vcnIyaml4SW55OWZVdDhWNEhEeDVVclZxMXRHblRKajN4eEJOV2ZTNHVMcG84ZWJLbEhtZE1USXdlZWVRUlNWSmNYSndNQmtPSlpReEs4OE1QUDBpUzVYLzhqeHc1b3ZidDIrdk5OOStVSkhsNmVxcGJ0MjZLam81V2RIUjBpZU0wYU5CQVE0Y09sU1JGUlVVcExTM05Lb3dIS3RQeDQ4Y1ZIeDh2czlsY3BocUlHemR1MUpOUFBpbEpldWFaWi9UQUF3OG9PVG01MkU4OUZIYjkrblZKcFpjS2VmZmRkeFVVRktUYXRXdnIvZmZmMTQ0ZE96UjE2bFR0M3IxYkw3NzRvanAxNm5UVC94aE9UazYyQk55RnRXclZTazgvL2JUbCtJOHJZSThlUFZycTNBSURBNVdRa0NEcHhzK0N2bjM3S2pjM1Z3MGJOaXgxczlVQ2lZbUordXl6ejI1NkhtNHdtVXp5OVBUVWlCRWpWSzlldmRzZTcrTEZpenAzN3B4YXQyNnRFU05HV1BXWnpXWk5temF0eURXRjIzNy8vWGZMNzQyOHZEeTFiTm5TcWdSTmFkemQzWFh3NEVFWmpVWVpqVWE1dUxobzRNQ0JscnJaaXhjdmx0Rm90SndmR0Jpb29LQWdiZHEwU1d2V3JDa3lYcTFhdGZUc3M4OXEwS0JCVnZjbzYzeGdXeTR1TG15RUJsUWp2T1lCQUtnZXFud3c3ZXJxS2ljbkorWGw1U2s3TzF2WHIxOHZkb091dTlubm4zK3VVYU5HV1k0N2RPZ2dOemMzelpvMVM1NmVuZ29NREZSa1pLUzZkKzl1OWJIc0ZpMWFhTUdDQllxTWpGUjBkTFEyYk5oUTRnWUtCY0dRcEZKWFRrcVNsNWVYSms2Y3FJa1RKMHE2OFJIdTdkdTM2OUZISHkzVHg0NFNFaEtzU2dFVTZOYXRteVFwTkRTMFNHbVB6WnMzS3lFaFFhZFBuNWJKWkxMcWMzQndVTDE2OWRTMWExZkw4eHNNQm4zNTVaYzNuY3ZkS2pzNzIvSjlxRkdqQnB1L1ZFSHo1czFUelpvMTVlM3RyZnZ2djcvRWxjU0xGaTFTUWtLQ0huamdBVXRieDQ0ZDFiRmpSMjNZc01FU1RLOVlzYUxVVFFCTEtzbXdjdVZLRFJnd1FJMGJOOWFSSTBlMFljTUdSVVZGeWN2TFMzMzc5bFhmdm4xMS9QaHhyVnk1c3RUbktUeS93bTVXeC8zKysrL1hoeDkrYURtT2pJeVVrNU9Ud3NMQ0pNbFNYemcrUGw0dnZQQ0NqRWFqNnRldkwyOXZidzBlUExqVXNhVWJyMytDNmJKNytPR0h0WExseW1JMzR5eVBrc29sOWVuVFIzMzY5TG1sc1p5Y25Jb3RBVE5yMXF4aXoyL2V2TG0rK2VhYlVzY3MvTFBSM3Q1ZUV5Wk0wSVFKRTI1cFhnQUFBQUFBMjZqeWFWZWRPblhrN3U2dUsxZXVLQzB0VFJrWkdmZmNLdGtubm5oQzRlSGhNaGdNNnRxMXErWGo2a2VPSENuVDlUNCtQcG95WmNwTkErZnl1blRwa2dJREE0dDhOTG9rL3Y3K0dqWnNtSnlkbmVYZzRLQWFOV3JvOGNjZlYwQkFRSW5YR0F5R0lpdTRxeXVUeWFRTEZ5NG9MeS9QRXNyZmEyL0czTzJPSERtaVR6LzlWSk1uVDVhTGk0c2lJeVBWczJkUHE1SUYwbzM2ME1PR0RWUGZ2bjNWdW5YclVzY01DQWpRNTU5L1hxUjk5dXpaU2s5UEw3R21jK0dhMWFOR2pkS2pqejVxS1ZWUXdNL1BUMzUrZm1WOVBFbXl2REZTMm1ybzMzLy9YZDdlM2hvd1lJQ2xyYUQrZStHMkpVdVdhTVNJRWFwZHU3YldyVnVuOFBCd2JkbXlwVndicCtMbUtpcVVCZ0FBQUFEZ1Ryb3JnbWtQRHc5ZHVYSkZCdzRjME5telorKzVZTHA1OCtiRmZoeTZxdkQxOWRXMzMzNWJwSDN0MnJYRm5uL2ZmZmZkdER3QlNuYjU4bVg5K09PUGttNThZcUJ1M2JvMm5oSCthTXlZTWFwZHU3WkdqeDR0azhta21UTm5LalEwVkRFeE1aWno4dlB6RlJJU292ejhmTTJkTy9lbVl6WnUzRmlOR3plMmFydDY5YXBHalJwbGVZUG54UmRmTFBINnBVdVhLaUVoUVQvODhJTlY0SnVlbmw2bW41bHQyclRSVHovOVpEa3VxRFU5Yk5pd0lrRjNnYlMwTlBuNCtOeDA3QWNmZkZBOWUvYlVQLy81VDhzSzZzYU5HMnZHakJrM3ZYYm56cDM2K09PUGIzcWVyVjIvZmwzWHIxL1h2bjM3OVAzMzMrdTU1NTY3NlpzUkFBQUFBQUJVWjFVK21IN2dnUWRVcDA0ZHBhYW02c1NKRS9ySFAvNmh5TWhJUGZqZ2c2eTJ3ejBsTHk5UFo4K2UxYXBWcTdSbHl4WkpOK3FmbG1XVE1GU2V1WFBuS2k0dVR1dlhyN2ZVcHYzZ2d3ODBiTmd3TlczYVZGT21USkhaYk5hYmI3NnBUWnMyYWNtU0piZThXbG1TakVhalhudnROV1ZtWnNyZjMxOHZ2ZlNTbGk1ZHFrOCsrYVRJMzRtVWxCU0Zob2FxWnMyYUdqdDJyQzVkdXFSTGx5NnBkKy9lbGxJTUlTRWg2dG16WjdIM21qZHZYcEVOaGdxQzZhbFRwNnB0MjdhVzlzSWxTMDZjT0ZIaXBvMkY5ZXpaczhpOVBUMDk5Y0lMTDl6MDJxcTg4VkZXVnBhT0hUdmFXcnhiQUFBVkowbEVRVlNtbjMvK1dRY09IRkJ5Y3JMT256OHZMeTh2UGZYVVU3YWVIZ0FBQUFBQVZWcVZENlo5ZlgzMTFsdHZXVFlyaW9tSlVVcEtpanAzN3F6YXRXdVhXSGNWdUp0a1ptYnF4SWtUT256NHNCSVRFeTN0ZmZ2MlZidDI3V3c0TXhTMmRldFdqUjgvWGtPSERyWGFFSERvMEtIYXNtV0xJaUlpZFBic1dXVm5aMnZGaWhXYU1tV0tRa0pDYnZrK0owK2UxTkNoUTVXUWtLRDMzMzlmNzczM25tSmlZalJ1M0RpMWJ0MWFreVpOMHBneFk2eEt2RGc2T3FwSmt5YXFYNysrT25ic3FJY2Vlc2hxczFKL2YzK3I4aHFGZmZYVlYwcEpTYkZxTzNYcWxDUXBLQ2hJclZxMXNyUVhQUGV4WThmMDIyKy9hZmp3NGJmOGZIZXovUHg4blRwMVN0OS8vNzIrLy81N3BhV2xLUzB0clVodGZBQUFBQUFBVUxvcUgwemIyOXNyT0RoWUowNmMwTFJwMDJRMEd2WEREejlvejU0OWNuQndZTlUwN2duNStmbTZmdjI2VmR1RER6Nm9PWFBtcUVhTkdqYWFGUXJidm4yN1huamhCUVVFQk9pVFR6NHAwcjkwNlZKbFpHUm8wYUpGa202c0xMN1Z1dTlKU1VsYXVIQ2hsaTVkS205dmIvMzczLysyckNvZU9IQ2dubjc2YWIzNzdydVdvUHF6eno3VFk0ODlwaVpObXVqeTVjdEZ4dnUvLy91L2NqenBEVWVQSHBXRGcwT1I4aUlGMXExYkowbnExYXRYdWNiZnYzLy9YZkh6MjJ3Mkt5OHZUMWV2WHRYMjdkc1ZGeGVucEtRa1N4OEFBQUFBQUNpZktoOU1TNUtEZzRNbVQ1NnNEaDA2YVByMDZUcDY5S2l1WGJ1bTNOeGNXMDhOcUZET3pzN3k4dkpTNzk2OU5XWEtGSGw0ZU5oNlN0Q05ldXJCd2NGcTNyeTUxcXhaSXljbko2dCtrOG1rZGV2VzZkZGZmNVdkblozczdPejAyV2VmeWR2YlcyRmhZU1Yrc3FOZ2c5Tzh2RHhKMHBkZmZxbkV4RVRObkRsVFE0WU1LWEpkclZxMXRHREJBZzBjT0ZCanhveFJmbjYrVlg5V1ZwWjI3TmlodUxnNGJkeTRVU2FUU2Z2MjdTdlhNMi9idGsxdDI3WXRkdTdaMmRtYU0yZU9talZyVnVaTlVmK29xdGVZdm5idG1vNGNPYUtmZi81WlAvNzRvdzRkT3FTc3JDeEp4UWZTZG5aMmxUMUZBQUFBQUFEdWFuZEZNQzNkV0RuOTFGTlBxWFhyMWpwMDZKRE9uajJyMU5SVVhiMTYxZFpUQTI2Ymk0dUxhdGV1TFM4dkx6VnMyRkFCQVFHVXFhbEN2THk4MUwxN2Q4WEd4cXBtelpxVzl0VFVWSzFjdVZLTEZpM1NxVk9uMUxWclY4WEV4TWpCd1VGanhveFJaR1NrRmkxYXBMZmZmbHNoSVNGV0d3Vk9uejVkRXlkT2xLZW5wOTUrKzIxdDNyeFowNlpOSzlOR3FKMDdkOWFlUFhzc3gxOTk5Wldpb3FLVW1KaW92THc4dFd6WlVzOC8vN3o2OWV0WHJ1Zk55Y25SaGcwYk5HYk1tR0w3MzMvL2ZaMC9mMTVSVVZIbERtVExXbU02T3p1N1hPT1hoOUZvMU9IRGg3VjE2MVlsSlNYcC9Qbnp1bnIxcXVVTkFBSnBBQUFBQUFBcXpsMFRUQmRvMEtDQkdqUm9JT2xHaUdBMEdtMDhJK0QyMmR2Ynk5SFJrWkNyaWdvTURGUmdZS0FrNmNLRkMxcXlaSWsyYk5pZ0gzNzRRWTZPam5ydXVlZTBZc1VLQlFRRVdLNUpTRWpRbWpWck5HWEtGSVdGaFduU3BFbnEzcjI3M24zM1hlM2V2VnNUSmt6UTZOR2pOV2JNR0xWcjEwNXQyclRSK1BIajFhZFBIelZzMkZBR2c2SE04ek9iemJwKy9icW1UNSt1NTU5L1hnMGJOclQwcGFlblM1SkNRME1WR2hwYTRoaHQyclN4L0huT25Ebkt5c3JTNE1HRGk1eTNaczBhelpneFEzMzY5RkZRVUZDWjUxZ2UyZG5aaW91TGszUmp0ZmlkZFBUb1VZV0hoK3ZjdVhPV0Zld0YvaGhJMyt4MWV2bnlaYjN4eGhzVlBrY0FBQUFBQU80bGQxMHdYWmlEZzRNY0hPN3FSd0J3bC9IMDlGUmlZcUtjblowVkZSV2wvdjM3VzYyRUxpd29LRWhCUVVGS1NFalFnZ1VMbEptWnFRNGRPc2pEdzBQbnpwM1RuRGx6SkVsNzl1elI4T0hETlhyMGFJMGFOVXFTWkRBWTVPRGdZQ2tOVXNCc05zdHNOaXMvUDEvNStmbUtpb3JTOE9IRGI3cjZPQ1FrUkQxNzlpeTJiOTY4ZWNySnliRWNOMjNhVkdQSGpyVzhDVmhZbzBhTjFMTm5UOFhHeHQ2Uk4xSWlJaUlVRVJGaDFmYm9vNC9Lejgrdnd1OVYyQ09QUEtJdnZ2aENQLzc0by9idjM2L2x5NWRMa3VYN1h6aWNMdmd6YnlSVkx6NCtQcFJYQWdBQUFJQUtSS29MQUxmQXljbEo2OWV2djZWcnVuZnZydTdkdTF1TzI3WnRxN1p0MjFxT0gzcm9JWDM3N2JjNmZmcTBrcEtTbEphV3BscTFhc25MeTBzZUhoN3k4UENRcTZ1cm5KMmQ1ZUxpWW5sVHpzSEJvY3dycS8zOS9UVmd3SUJpKzc3NjZpdWxwS1JZamw5NDRZVVNnMjUvZjM5OTk5MTNKZDRuSVNHaFRQTXB5Vk5QUGFXelo4L0t4Y1ZGM3Q3ZTh2UHowM1BQUFZjcEd5VzZ1N3VyYTlldTZ0U3BrN3AyN1NwSit1V1hYN1IxNjFZZFBueFlScU94MklCYXNnNnBhOWFzcWRkZmYxMlBQUExJSFo4ektrK05HalhrN094czYya0FBQUFBd0QyRFlCb0FxZ2hmWDEvNSt2cFc2SmozM1hkZmtVMFMvK2pMTDcrczBIdmV6T2JObTB2cys4dGYvcUsvL09VdmxUaWJvZ3dHZzlxMWF5ZEphdGV1blFZT0hLalRwMC9yMjIrL1ZWeGNuQzVmdnF6czdHeExLYW1DVmV6U2pZRGEwZEZSVFpzMnRZd0JBQUFBQUFDS0lwZ0dVQzRGSzBTdlhMbWlYYnQyM2ZLMUJvTkI5dmIyc3JlM2w4RmdzR29yN3RqZTNyN1Vjd3FQNWVqb2VDY2VHZFdZcjYrdmhnMGJwa0dEQmlrcEtVbkp5Y2xLVGs3V2tTTkhkT0hDaFp1Ry93QUFBQUFBd0JyQk5JQnlLU2doY2Zqd1lZV0hoOS9TdFFXaGR1SDZ5WVZyK1piVVg5ejFKWjNuNCtOVHBEWXdjTHVjblozVm9VTUhkZWpRUVJrWkdUcDM3cHhTVWxLMGNlTkdKU1VsS1RzNzI5WlRCQUFBQUFEZ3JrQXdEYUJjQWdJQ3RIMzdkbVZsWlVtUzh2UHpyVW9hRkd6UVY3aXR0SE9LT3k3WTRLOXdmMG5YL0xHZlRjcHdweFhVLzI3YXRLbjY5T21qSzFldUtDNHVUcnQzNzVhVGs1T3Rwd2NBQUFBQVFKVkdNQTJnWEI1KytHSE5uVHRYbVptWlZtRnhmbjYrVENaVGtiYUNmeGIrS3R4bU5wdXRydnZqdFNYMUZYZHNNcGwwOE9CQlZrdWpVbmw1ZWVubGwxL1d5eSsvYk91cEFBQUFBQUJRNVJGTUF5aTNnaFdqVlZGYVdwcXRwMUNoZnZycEo0V0VoQ2c2T2xxZE9uV3k2b3VMaTlOVFR6MmwxYXRYS3lnb1NBTUhEbFJhV3BvR0RScWtvS0FndWJxNjJtaldBQUFBQUFBQXhiTzM5UVFBb0RybzFLbVRCZzhlWE83ckl5SWlkT2JNR1RWcjFxeEluN3U3dXlRcE56ZFhrclI0OFdMMTc5OWZNMmJNMElZTkc4cDl6OXQxL1BoeFBmSEVFMXEzYnAzTjVnQUFBQUFBQUtvbWdta0F1TU1TRWhLMGUvZHVOV3JVcUZ6WC8vZS8vOVg2OWVzMVk4WU1lWHQ3RitrdldMV2VrNU1qU1hKMWRkWFFvVU4xNk5BaHZmamlpMFhPLy9UVFQyVnZiMS91cjBtVEpwVnAzdTd1N2twT1R0Ymd3WU4xL1BqeGNqMDdBQUFBQUFDNE4xSEtBd0FxU0dKaW9nSUNBa3JzajRpSVVFUkVSSm5HR2pKa2lCWXRXcVQ4L0h5OTg4NDc2dHk1czRZTUdWTHN1UVhCOVBuejU3Vm56eDRkTzNaTUtTa3BTa2xKc2Z6NXpKa3pjbkZ4c2JwdS9Qang4dkh4c1dvN2NPQ0FZbUppOUxlLy9VMit2cjVXZlhsNWVabzRjV0taNWk5SmRldlcxWW9WSy9Ua2swOXEvZnIxZXZ2dHQ4dDhMUUFBQUFBQXVMY1JUQU5BQlhub29ZYzBjK1pNcTdhVEowOXF3WUlGNnRHamgzcjM3bDNtc2Y3MHB6OUprcUtqbzNYdzRFSDk5Tk5Qc3JPejA4U0pFNVdTa3FMT25UdnIxMTkvMWNtVEo1V1NraUpKbWpCaGdpWk1tQ0E3T3p2VnIxOWZmbjUrYXRteXBmcjE2eWVUeVZUa0hvTUhEeTVTR2lRMk5sWXhNVEY2K2VXWDlkaGpqMW4xWldabUZodE1yMTY5V3YzNzl5LzFlZDU1NXgyOTg4NDd4ZmI5OXR0dmF0Q2dRYW5YQXdBQUFBQ0Fld3ZCTkFCVWtQcjE2MnZzMkxGV2JYLzk2MTlsTUJnVUhSMnRwazJiM3RKNHYvenlpOTU3N3oxRlJFU29mdjM2K3ZycnJ6VjkrblMxYTlkT3pzN09Ta3hNVkpNbVRkU3JWeS85K3V1dkdqQmdnTUxEdytYbjUyZVREUS9IamgycnhvMGJsL244TFZ1MjZLdXZ2cnFETXdJQUFBQUFBRlVWd1RRQTNDSEp5Y2xhdFdxVkJnd1lVQ1NVam8rUFY2OWV2YlJ5NVVvTkdEQ2cyT3NYTGx5b3JLd3NoWVdGS1N3c1RKSmtNQmkwY09GQytmdjdXNTBiRXhPaldyVnFxVldyVm5mbVljcmdtV2VlVWVmT25jdDhmbVptSnNFMEFBQUFBQURWRk1FMEFOd2hvYUdoY25aMjF2dnZ2MSt1NjE5Ly9YVzFhTkZDM3Q3ZWlvMk4xZXJWcXpWMjdOZ2lvYlFrMWF0WFR5a3BLVXBJU05DcFU2ZVVtcHFxVTZkT1diNUNRa0kwWmNvVXEydGF0R2hSNHIxTHE1VU5BQUFBQUFCd3V3aW1BZUFPV0xGaWhiWnUzYXJJeUVnMWJOaXdYR08wYU5GQ0xWcTBVR3BxcWw1OTlWVTFhOWJNRWk3UG1UTkhLU2twT25ueXBFNmRPcVhqeDQ4ck9UbFo4Zkh4a2lSUFQwODFidHhZalJvMVVvY09IZFNsUzVjaTQwK2RPbFYxNnRTeGF0dS9mNytXTEZtaThlUEhGNWwzYm00dUd4Z0NBQUFBQUlBS1FUQU5BQlVzTlRWVm9hR2hjbk56MDdoeDQyNXJMTFBack5kZmYxMTVlWG42NG9zdjVPTGlJa2xhdFdxVk1qSXkxTEJoUXdVR0Jzckh4MGQ3OSs3Vjd0MjcxYmh4WTlXcVZhdkVNWTFHbzZRYjlhOGJOV3BrMVJjYkc2c2xTNWJvdWVlZUszYnp3K0tDYWJQWmZGdlBDQUFBQUFBQXFoOTdXMDhBQU80bFJxTlJ3Y0hCU2s5UGw2T2pvNXljbkJRYkd5dDdlM3VycjE2OWVrbVNnb09EaS9SRlJFUll4dnZ3d3c4Vkh4K3ZpSWdJdFcvZlhybTV1VHA2OUtqMjd0MnJYMzc1UmQ5OTk1MCsvZlJUaFlTRUtDOHZUN1ZxMWJLRTB0dTJiVlAzN3QyVm1wcHFOY2U4dkR4SmtxT2pZNFU4YzJabXBpU3BhOWV1Ulo2bHRLL3g0OGRYeVAwQkFBQUFBTURkaHhYVEFGQ0JSbzRjcWQyN2QrdWhoeDVTZW5xNkpPblBmLzZ6NXMrZmIzWGUwYU5ITlcvZVBBMFpNa1R0MnJXejZtdmZ2cjBrNmVlZmY5Wjc3NzBuUjBkSDdkcTFTODJhTmRQeDQ4ZlZ2SGx6SFR4NDBPcWF0bTNiU3BMMjdkdW54bzBiNjcvLy9hK2VmZlpaM1gvLy9YSndzUDVSbjVHUklVbHljbktxa0djdWVNN0preWVyWHIxNlpiNXV5NVl0Ykg0SUFBQUFBRUExUlRBTkFCVms5dXpaV3J4NHNTWlBucXpMbHk5cnhZb1ZraVEvUHovNStmbFpuUnNmSDY5NTgrYXBSNDhlR2pCZ1FMSGorZmo0eU1QRFE0MGFOWktMaTR1ZWVlWVpOV3JVU0k4KyttaVJjMXUzYmkwdkx5OXQzcnhaNmVucENnME5WZE9tVGJWcDA2WWlZZkdGQ3hja3FkUVErVlkyUHp4Mzdwd2thZFNvVWZMMDlDenpkY09IRHkvenVRQUFBQUFBNE41Q01BMEFGYVJkdTNaNjQ0MDNOSFhxVlAzdGIzKzc3ZkhxMXEycksxZXVGR20vZHUyYWZ2LzlkOVdzV2RQU1pqQVk5T1NUVDJyWnNtVmFzbVNKZ29PRDllbW5uOHJkM2IzSTlTZFBucFM3dTd0bXpweFpwSzg4bXgvdTI3ZFBucDZldHhSS0F3QUFBQUNBNm8xZ0dnQXFTTGR1M2RTdFc3Y0tIemNqSTBNN2QrN1V0bTNibEpDUW9COS8vRkdiTjI5VzkrN2RKZDJvR2IxbzBTSnQzYnBWUnFOUnp6NzdyR1cxdGlROS9mVFQ2dFdybDBKRFEyVTBHclYzNzE2MWJObXkyQlhMdDdyNVlVNU9qdmJ2MzY4bm5uaWl3cDhiQUFBQUFBRGN1OWo4RUFDcXFGV3JWaWtnSUVEZTN0N3EyN2V2NXMrZnI5cTFhK3ZERHorVXY3Ky9zckt5dEhqeFlqVnIxa3lob2FIcTJyV3JldlRvb2ErLy9scXhzYkdTcEt5c0xNWEZ4U2tsSlVYU2pick9WNjVjVVdCZ1lJWE04ZC8vL3JjeU1qTFVwMCtmQ2hrUEFBQUFBQUJVRDZ5WUJvQXFLamMzVjNsNWVSbzdkcXg2OXV5cFRwMDZ5Y25KU2Z2MzcxZFlXSmhpWTJPVm5aMnQ1NTkvWHV2WHIxZXJWcTEwK2ZKbDllalJROEhCd1ZxN2RxMnlzN05sTXBrVUZCUWtTWXFLaXBLa0V1dGEzd3FqMGFpNWMrZXFidDI2Q2c0T3Z1M3hBQUFBQUFCQTlVRXdEUUIzME5LbFMvWGFhNitWMkI4Y0hGeHNxRHRreUJBdFdyUklnd2NQTHRLWG1wcXE3ZHUzS3p3OFhJTUdEVkw5K3ZVdGZkN2UzdHF4WTRjbVRacWsyTmhZWldabWF2VG8wZXJXclpzMmJOaWdqUnMzS2lnb3FOZ05GRXRqTnB2MS9mZmZTNUpjWFYwbFNaR1JrVXBLU3RJbm4zeGlhUU1BQUFBQUFDZ0xnbWtBdUlNNmQrNnN6ei8vL0phdmE5cTBhWWw5UVVGQmxoWFF4Zkh3OE5EY3VYTTFkKzVjcS9iMjdkdXJWNjllaW82T0x2TTg2dGF0cTdTME5LdTJnaklnQVFFQkdqaHdvRWFPSEZubThRQUFBQUFBQUNTQ2FRQzRvNW8wYWFJbVRaclllaHFTcEhyMTZ1bTc3NzRyOVp4SEhubEVvMGFOc3F6Q0hqMTZ0RTZmUGkxSFIwZlZxRkZEUFhyMFVLZE9uU1JKdlh2M1Z1L2V2ZS80dkFFQUFBQUF3TDJIWUJvQTdvQ29xQ2hMUGVlN2liKy92L3o5L1MzSDRlSGhOcHdOQUFBQUFBQzRWOW5iZWdJQUFBQUFBQUFBZ09xRllCb0FBQUFBQUFBQVVLa0lwZ0VBQUFBQUFBQUFsWXBnR2dBQUFBQUFBQUJRcVFpbUFkeVRIQndjWkRBWUpFbEdvMUVtazhuR000S3RHWTFHNWVmblM1S2NuWjFsYjgrdlFBQUFBQUFBYklYL0t3ZHdUNnBkdTdiYzNkMGxTWmN1WFZKV1ZwYU5ad1JidTNEaGduSnljaVJKZGV2V2xhdXJxNDFuQkFBQUFBQkE5VVV3RGVDZVZMZHVYWGw0ZUVpU2poNDlxb3NYTDlwNFJyQzFnd2NQNnVyVnE1S2tCeDU0UUc1dWJqYWVFUUFBQUFBQTFSZkJOSUI3VXVGZytzQ0JBNHFKaWJIeGpHQkxWNjllMWRLbFMzWHAwaVZKQk5NQUFBQUFBTmlhZzYwbkFBQjN3c01QUDZ6Ky9mc3JJaUpDWnJOWkVSRVIrdVdYWC9UU1N5K3BaczJhY25KeXN2VVVjWWVaeldibDV1WXFQVDFkYytmTzFhNWR1eVJKWGw1ZTZ0Ky92MnJWcW1YakdRSUFBQUFBVUgzWm1jMW1zNjBuQVFCM1FrWkdoa2FNR0tIWTJGakw1b2NPRGc3eThQQWdtSzRHekdhemNuSnlsSkdSb1lKZmRVNU9UcG80Y2FMR2pSc25GeGNYRzg4UUFBQUFBSURxaTJBYXdEM05aREpwMmJKbEdqZHVuSzVjdVdMcjZjQ0cvUHo4dEd6Wk1uWHExTW5XVXdFQUFBQUFvTm9qbUFaUUxSdzZkRWliTm0xU2NuS3lUcDgrcmV6c2JGdFBDWGVZbloyZFBEdzgxTEJoUTdWcDAwWlBQdm1rSG56d1FWdFBDd0FBQUFBQWlHQWFRRFgwdi8vOVQvLzczLzlzUFEzY1lmYjI5bkozZDZkc0N3QUFBQUFBVlJEQk5BQUFBQUFBQUFDZ1V0bmJlZ0lBQUFBQUFBQUFnT3FGWUJvQUFBQUFBQUFBVUtrSXBnRUFBQUFBQUFBQWxZcGdHZ0FBQUFBQUFBQlFxUWltQVFBQUFBQUFBQUNWaW1BYUFBQUFBQUFBQUZDcENLWUJBQUFBQUFBQUFKV0tZQm9BQUFBQUFBQUFVS2tJcGdFQUFBQUFBQUFBbFlwZ0dnQUFBQUFBQUFCUXFRaW1BUUFBQUFBQUFBQ1ZpbUFhQUFBQUFBQUFBRkNwQ0tZQkFBQUFBQUFBQUpXS1lCb0FBQUFBQUFBQVVLa0lwZ0VBQUFBQUFBQUFsWXBnR2dBQUFBQUFBQUJRcVFpbUFRQUFBQUFBQUFDVmltQWFBQUFBQUFBQUFGQ3BDS1lCQUFBQUFBQUFBSldLWUJvQUFBQUFBQUFBVUtrSXBnRUFBQUFBQUFBQWxZcGdHZ0FBQUFBQUFBQlFxUWltQVFBQUFBQUFBQUNWaW1BYUFBQUFBQUFBQUZDcENLWUJBQUFBQUFBQUFKV0tZQm9BQUFBQUFBQUFVS2tJcGdFQUFBQUFBQUFBbFlwZ0dnQUFBQUFBQUFCUXFRaW1BUUFBQUFBQUFBQ1ZpbUFhQUFBQUFBQUFBRkNwQ0tZQkFBQUFBQUFBQUpXS1lCb0FBQUFBQUFBQVVLa0lwZ0VBQUFBQUFBQUFsZXIvQWQzajNLdGU3S0hJQUFBQUFFbEZUa1N1UW1DQyIsCgkiVGhlbWUiIDogIiIsCgkiVHlwZSIgOiAiZmxvdyIsCgkiVmVyc2lvbiIgOiAiMzYiCn0K"/>
    </extobj>
  </extobjs>
</s:customData>
</file>

<file path=customXml/itemProps31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902</Words>
  <Application>WPS 演示</Application>
  <PresentationFormat>宽屏</PresentationFormat>
  <Paragraphs>83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Arial</vt:lpstr>
      <vt:lpstr>宋体</vt:lpstr>
      <vt:lpstr>Wingdings</vt:lpstr>
      <vt:lpstr>汉仪旗黑-55简</vt:lpstr>
      <vt:lpstr>黑体</vt:lpstr>
      <vt:lpstr>仿宋</vt:lpstr>
      <vt:lpstr>Source Han Sans</vt:lpstr>
      <vt:lpstr>OPPOSans H</vt:lpstr>
      <vt:lpstr>华文中宋</vt:lpstr>
      <vt:lpstr>华文仿宋</vt:lpstr>
      <vt:lpstr>Source Han Sans CN Bold</vt:lpstr>
      <vt:lpstr>Arial</vt:lpstr>
      <vt:lpstr>方正黑体_GBK</vt:lpstr>
      <vt:lpstr>微软雅黑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鱼 洲</dc:creator>
  <cp:lastModifiedBy>鱼洲</cp:lastModifiedBy>
  <cp:revision>39</cp:revision>
  <dcterms:created xsi:type="dcterms:W3CDTF">2023-11-15T11:12:00Z</dcterms:created>
  <dcterms:modified xsi:type="dcterms:W3CDTF">2024-12-05T05:34:16Z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2052-12.1.0.19302</vt:lpwstr>
  </property>
  <property fmtid="{D5CDD505-2E9C-101B-9397-08002B2CF9AE}" pid="3" name="KSOTemplateUUID">
    <vt:lpwstr>v1.0_mb_+cz5RPNPWE0McEjEicqIbQ==</vt:lpwstr>
  </property>
  <property fmtid="{D5CDD505-2E9C-101B-9397-08002B2CF9AE}" pid="4" name="ICV">
    <vt:lpwstr>67C1C781FF43427B9A02C04DF37AD358_11</vt:lpwstr>
  </property>
</Properties>
</file>